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1219" r:id="rId35"/>
    <p:sldId id="1217" r:id="rId36"/>
    <p:sldId id="289" r:id="rId37"/>
    <p:sldId id="290" r:id="rId38"/>
    <p:sldId id="291" r:id="rId39"/>
    <p:sldId id="292" r:id="rId40"/>
    <p:sldId id="293" r:id="rId41"/>
    <p:sldId id="294" r:id="rId42"/>
    <p:sldId id="1225" r:id="rId43"/>
    <p:sldId id="1226" r:id="rId44"/>
    <p:sldId id="1262" r:id="rId45"/>
    <p:sldId id="295" r:id="rId46"/>
    <p:sldId id="296" r:id="rId47"/>
    <p:sldId id="297" r:id="rId48"/>
    <p:sldId id="1236" r:id="rId49"/>
    <p:sldId id="298" r:id="rId50"/>
    <p:sldId id="299" r:id="rId51"/>
    <p:sldId id="1227" r:id="rId52"/>
    <p:sldId id="1267" r:id="rId53"/>
    <p:sldId id="300" r:id="rId54"/>
    <p:sldId id="1239" r:id="rId55"/>
    <p:sldId id="301" r:id="rId56"/>
    <p:sldId id="1240" r:id="rId57"/>
    <p:sldId id="302" r:id="rId58"/>
    <p:sldId id="303" r:id="rId59"/>
    <p:sldId id="1249" r:id="rId60"/>
    <p:sldId id="1250" r:id="rId61"/>
    <p:sldId id="304" r:id="rId62"/>
    <p:sldId id="1247" r:id="rId63"/>
    <p:sldId id="305" r:id="rId64"/>
    <p:sldId id="306" r:id="rId65"/>
    <p:sldId id="307" r:id="rId66"/>
    <p:sldId id="308" r:id="rId67"/>
    <p:sldId id="309" r:id="rId68"/>
    <p:sldId id="310" r:id="rId69"/>
    <p:sldId id="311" r:id="rId70"/>
    <p:sldId id="312" r:id="rId71"/>
    <p:sldId id="313" r:id="rId72"/>
    <p:sldId id="1253" r:id="rId73"/>
    <p:sldId id="1254" r:id="rId74"/>
    <p:sldId id="1256" r:id="rId75"/>
    <p:sldId id="1255" r:id="rId76"/>
    <p:sldId id="1258" r:id="rId77"/>
    <p:sldId id="1257" r:id="rId78"/>
    <p:sldId id="1260" r:id="rId79"/>
    <p:sldId id="314" r:id="rId80"/>
    <p:sldId id="315" r:id="rId81"/>
    <p:sldId id="1263" r:id="rId82"/>
    <p:sldId id="1264" r:id="rId83"/>
    <p:sldId id="1265" r:id="rId84"/>
    <p:sldId id="1266" r:id="rId85"/>
    <p:sldId id="316" r:id="rId86"/>
  </p:sldIdLst>
  <p:sldSz cx="4610100" cy="3460750"/>
  <p:notesSz cx="4610100" cy="34607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70" d="100"/>
          <a:sy n="170" d="100"/>
        </p:scale>
        <p:origin x="96" y="8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jpg>
</file>

<file path=ppt/media/image30.png>
</file>

<file path=ppt/media/image31.jpg>
</file>

<file path=ppt/media/image32.png>
</file>

<file path=ppt/media/image33.jp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png>
</file>

<file path=ppt/media/image49.jpg>
</file>

<file path=ppt/media/image5.jpg>
</file>

<file path=ppt/media/image50.jpg>
</file>

<file path=ppt/media/image51.png>
</file>

<file path=ppt/media/image52.jpg>
</file>

<file path=ppt/media/image53.png>
</file>

<file path=ppt/media/image54.jpg>
</file>

<file path=ppt/media/image55.jpg>
</file>

<file path=ppt/media/image56.jpg>
</file>

<file path=ppt/media/image57.jpg>
</file>

<file path=ppt/media/image58.jpg>
</file>

<file path=ppt/media/image59.jpg>
</file>

<file path=ppt/media/image6.jpg>
</file>

<file path=ppt/media/image60.png>
</file>

<file path=ppt/media/image61.png>
</file>

<file path=ppt/media/image62.jpg>
</file>

<file path=ppt/media/image63.jpg>
</file>

<file path=ppt/media/image64.jpg>
</file>

<file path=ppt/media/image65.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E15D5FDF-518F-4921-BDDA-23A698EBBAF1}" type="datetimeFigureOut">
              <a:rPr lang="en-GB" smtClean="0"/>
              <a:t>25/02/2024</a:t>
            </a:fld>
            <a:endParaRPr lang="en-GB"/>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9D6CF094-EC5B-4BFF-BE8D-87EF3EEB0FF7}" type="slidenum">
              <a:rPr lang="en-GB" smtClean="0"/>
              <a:t>‹#›</a:t>
            </a:fld>
            <a:endParaRPr lang="en-GB"/>
          </a:p>
        </p:txBody>
      </p:sp>
    </p:spTree>
    <p:extLst>
      <p:ext uri="{BB962C8B-B14F-4D97-AF65-F5344CB8AC3E}">
        <p14:creationId xmlns:p14="http://schemas.microsoft.com/office/powerpoint/2010/main" val="2212882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ADE9F-DD0D-F3F1-7D68-5D6BF2133F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F6A75A-E119-0D9B-AD33-D80DCB9476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C9A037-D9B2-0E45-460B-00143238471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DB94B7E-0E3C-50B0-3A17-34E8F9CC2CB5}"/>
              </a:ext>
            </a:extLst>
          </p:cNvPr>
          <p:cNvSpPr>
            <a:spLocks noGrp="1"/>
          </p:cNvSpPr>
          <p:nvPr>
            <p:ph type="sldNum" sz="quarter" idx="5"/>
          </p:nvPr>
        </p:nvSpPr>
        <p:spPr/>
        <p:txBody>
          <a:bodyPr/>
          <a:lstStyle/>
          <a:p>
            <a:fld id="{B4BC03B7-3E69-EB40-B45D-F7ABEE5DF8E8}" type="slidenum">
              <a:rPr lang="en-PK" smtClean="0"/>
              <a:t>34</a:t>
            </a:fld>
            <a:endParaRPr lang="en-PK"/>
          </a:p>
        </p:txBody>
      </p:sp>
    </p:spTree>
    <p:extLst>
      <p:ext uri="{BB962C8B-B14F-4D97-AF65-F5344CB8AC3E}">
        <p14:creationId xmlns:p14="http://schemas.microsoft.com/office/powerpoint/2010/main" val="17338193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56</a:t>
            </a:fld>
            <a:endParaRPr lang="en-PK"/>
          </a:p>
        </p:txBody>
      </p:sp>
    </p:spTree>
    <p:extLst>
      <p:ext uri="{BB962C8B-B14F-4D97-AF65-F5344CB8AC3E}">
        <p14:creationId xmlns:p14="http://schemas.microsoft.com/office/powerpoint/2010/main" val="931629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59</a:t>
            </a:fld>
            <a:endParaRPr lang="en-PK"/>
          </a:p>
        </p:txBody>
      </p:sp>
    </p:spTree>
    <p:extLst>
      <p:ext uri="{BB962C8B-B14F-4D97-AF65-F5344CB8AC3E}">
        <p14:creationId xmlns:p14="http://schemas.microsoft.com/office/powerpoint/2010/main" val="3346700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60</a:t>
            </a:fld>
            <a:endParaRPr lang="en-PK"/>
          </a:p>
        </p:txBody>
      </p:sp>
    </p:spTree>
    <p:extLst>
      <p:ext uri="{BB962C8B-B14F-4D97-AF65-F5344CB8AC3E}">
        <p14:creationId xmlns:p14="http://schemas.microsoft.com/office/powerpoint/2010/main" val="33751857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62</a:t>
            </a:fld>
            <a:endParaRPr lang="en-PK"/>
          </a:p>
        </p:txBody>
      </p:sp>
    </p:spTree>
    <p:extLst>
      <p:ext uri="{BB962C8B-B14F-4D97-AF65-F5344CB8AC3E}">
        <p14:creationId xmlns:p14="http://schemas.microsoft.com/office/powerpoint/2010/main" val="1248944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72</a:t>
            </a:fld>
            <a:endParaRPr lang="en-PK"/>
          </a:p>
        </p:txBody>
      </p:sp>
    </p:spTree>
    <p:extLst>
      <p:ext uri="{BB962C8B-B14F-4D97-AF65-F5344CB8AC3E}">
        <p14:creationId xmlns:p14="http://schemas.microsoft.com/office/powerpoint/2010/main" val="811238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73</a:t>
            </a:fld>
            <a:endParaRPr lang="en-PK"/>
          </a:p>
        </p:txBody>
      </p:sp>
    </p:spTree>
    <p:extLst>
      <p:ext uri="{BB962C8B-B14F-4D97-AF65-F5344CB8AC3E}">
        <p14:creationId xmlns:p14="http://schemas.microsoft.com/office/powerpoint/2010/main" val="26244499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74</a:t>
            </a:fld>
            <a:endParaRPr lang="en-PK"/>
          </a:p>
        </p:txBody>
      </p:sp>
    </p:spTree>
    <p:extLst>
      <p:ext uri="{BB962C8B-B14F-4D97-AF65-F5344CB8AC3E}">
        <p14:creationId xmlns:p14="http://schemas.microsoft.com/office/powerpoint/2010/main" val="1006232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75</a:t>
            </a:fld>
            <a:endParaRPr lang="en-PK"/>
          </a:p>
        </p:txBody>
      </p:sp>
    </p:spTree>
    <p:extLst>
      <p:ext uri="{BB962C8B-B14F-4D97-AF65-F5344CB8AC3E}">
        <p14:creationId xmlns:p14="http://schemas.microsoft.com/office/powerpoint/2010/main" val="1193332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76</a:t>
            </a:fld>
            <a:endParaRPr lang="en-PK"/>
          </a:p>
        </p:txBody>
      </p:sp>
    </p:spTree>
    <p:extLst>
      <p:ext uri="{BB962C8B-B14F-4D97-AF65-F5344CB8AC3E}">
        <p14:creationId xmlns:p14="http://schemas.microsoft.com/office/powerpoint/2010/main" val="2237413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77</a:t>
            </a:fld>
            <a:endParaRPr lang="en-PK"/>
          </a:p>
        </p:txBody>
      </p:sp>
    </p:spTree>
    <p:extLst>
      <p:ext uri="{BB962C8B-B14F-4D97-AF65-F5344CB8AC3E}">
        <p14:creationId xmlns:p14="http://schemas.microsoft.com/office/powerpoint/2010/main" val="2392767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35</a:t>
            </a:fld>
            <a:endParaRPr lang="en-PK"/>
          </a:p>
        </p:txBody>
      </p:sp>
    </p:spTree>
    <p:extLst>
      <p:ext uri="{BB962C8B-B14F-4D97-AF65-F5344CB8AC3E}">
        <p14:creationId xmlns:p14="http://schemas.microsoft.com/office/powerpoint/2010/main" val="33917546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78</a:t>
            </a:fld>
            <a:endParaRPr lang="en-PK"/>
          </a:p>
        </p:txBody>
      </p:sp>
    </p:spTree>
    <p:extLst>
      <p:ext uri="{BB962C8B-B14F-4D97-AF65-F5344CB8AC3E}">
        <p14:creationId xmlns:p14="http://schemas.microsoft.com/office/powerpoint/2010/main" val="63320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42</a:t>
            </a:fld>
            <a:endParaRPr lang="en-PK"/>
          </a:p>
        </p:txBody>
      </p:sp>
    </p:spTree>
    <p:extLst>
      <p:ext uri="{BB962C8B-B14F-4D97-AF65-F5344CB8AC3E}">
        <p14:creationId xmlns:p14="http://schemas.microsoft.com/office/powerpoint/2010/main" val="405387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43</a:t>
            </a:fld>
            <a:endParaRPr lang="en-PK"/>
          </a:p>
        </p:txBody>
      </p:sp>
    </p:spTree>
    <p:extLst>
      <p:ext uri="{BB962C8B-B14F-4D97-AF65-F5344CB8AC3E}">
        <p14:creationId xmlns:p14="http://schemas.microsoft.com/office/powerpoint/2010/main" val="3934696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44</a:t>
            </a:fld>
            <a:endParaRPr lang="en-PK"/>
          </a:p>
        </p:txBody>
      </p:sp>
    </p:spTree>
    <p:extLst>
      <p:ext uri="{BB962C8B-B14F-4D97-AF65-F5344CB8AC3E}">
        <p14:creationId xmlns:p14="http://schemas.microsoft.com/office/powerpoint/2010/main" val="1598569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48</a:t>
            </a:fld>
            <a:endParaRPr lang="en-PK"/>
          </a:p>
        </p:txBody>
      </p:sp>
    </p:spTree>
    <p:extLst>
      <p:ext uri="{BB962C8B-B14F-4D97-AF65-F5344CB8AC3E}">
        <p14:creationId xmlns:p14="http://schemas.microsoft.com/office/powerpoint/2010/main" val="1692589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51</a:t>
            </a:fld>
            <a:endParaRPr lang="en-PK"/>
          </a:p>
        </p:txBody>
      </p:sp>
    </p:spTree>
    <p:extLst>
      <p:ext uri="{BB962C8B-B14F-4D97-AF65-F5344CB8AC3E}">
        <p14:creationId xmlns:p14="http://schemas.microsoft.com/office/powerpoint/2010/main" val="3447432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BC7FA-F22A-D7C6-5323-FCC0194437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9BD9F3-E2D5-DA6F-74A3-4D5080C2FE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C99FA2-5680-95EE-CEC5-F03741E0E7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45527A6-0C06-5886-E1FB-782A90D32E21}"/>
              </a:ext>
            </a:extLst>
          </p:cNvPr>
          <p:cNvSpPr>
            <a:spLocks noGrp="1"/>
          </p:cNvSpPr>
          <p:nvPr>
            <p:ph type="sldNum" sz="quarter" idx="5"/>
          </p:nvPr>
        </p:nvSpPr>
        <p:spPr/>
        <p:txBody>
          <a:bodyPr/>
          <a:lstStyle/>
          <a:p>
            <a:fld id="{B4BC03B7-3E69-EB40-B45D-F7ABEE5DF8E8}" type="slidenum">
              <a:rPr lang="en-PK" smtClean="0"/>
              <a:t>52</a:t>
            </a:fld>
            <a:endParaRPr lang="en-PK"/>
          </a:p>
        </p:txBody>
      </p:sp>
    </p:spTree>
    <p:extLst>
      <p:ext uri="{BB962C8B-B14F-4D97-AF65-F5344CB8AC3E}">
        <p14:creationId xmlns:p14="http://schemas.microsoft.com/office/powerpoint/2010/main" val="1016112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BC03B7-3E69-EB40-B45D-F7ABEE5DF8E8}" type="slidenum">
              <a:rPr lang="en-PK" smtClean="0"/>
              <a:t>54</a:t>
            </a:fld>
            <a:endParaRPr lang="en-PK"/>
          </a:p>
        </p:txBody>
      </p:sp>
    </p:spTree>
    <p:extLst>
      <p:ext uri="{BB962C8B-B14F-4D97-AF65-F5344CB8AC3E}">
        <p14:creationId xmlns:p14="http://schemas.microsoft.com/office/powerpoint/2010/main" val="2680892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sz="1400" b="0" i="0">
                <a:solidFill>
                  <a:schemeClr val="bg1"/>
                </a:solidFill>
                <a:latin typeface="Tahoma"/>
                <a:cs typeface="Tahoma"/>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sz="10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5" name="Holder 5"/>
          <p:cNvSpPr>
            <a:spLocks noGrp="1"/>
          </p:cNvSpPr>
          <p:nvPr>
            <p:ph type="dt" sz="half" idx="6"/>
          </p:nvPr>
        </p:nvSpPr>
        <p:spPr/>
        <p:txBody>
          <a:bodyPr lIns="0" tIns="0" rIns="0" bIns="0"/>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6" name="Holder 6"/>
          <p:cNvSpPr>
            <a:spLocks noGrp="1"/>
          </p:cNvSpPr>
          <p:nvPr>
            <p:ph type="sldNum" sz="quarter" idx="7"/>
          </p:nvPr>
        </p:nvSpPr>
        <p:spPr/>
        <p:txBody>
          <a:bodyPr lIns="0" tIns="0" rIns="0" bIns="0"/>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10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5" name="Holder 5"/>
          <p:cNvSpPr>
            <a:spLocks noGrp="1"/>
          </p:cNvSpPr>
          <p:nvPr>
            <p:ph type="dt" sz="half" idx="6"/>
          </p:nvPr>
        </p:nvSpPr>
        <p:spPr/>
        <p:txBody>
          <a:bodyPr lIns="0" tIns="0" rIns="0" bIns="0"/>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6" name="Holder 6"/>
          <p:cNvSpPr>
            <a:spLocks noGrp="1"/>
          </p:cNvSpPr>
          <p:nvPr>
            <p:ph type="sldNum" sz="quarter" idx="7"/>
          </p:nvPr>
        </p:nvSpPr>
        <p:spPr/>
        <p:txBody>
          <a:bodyPr lIns="0" tIns="0" rIns="0" bIns="0"/>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6" name="Holder 6"/>
          <p:cNvSpPr>
            <a:spLocks noGrp="1"/>
          </p:cNvSpPr>
          <p:nvPr>
            <p:ph type="dt" sz="half" idx="6"/>
          </p:nvPr>
        </p:nvSpPr>
        <p:spPr/>
        <p:txBody>
          <a:bodyPr lIns="0" tIns="0" rIns="0" bIns="0"/>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7" name="Holder 7"/>
          <p:cNvSpPr>
            <a:spLocks noGrp="1"/>
          </p:cNvSpPr>
          <p:nvPr>
            <p:ph type="sldNum" sz="quarter" idx="7"/>
          </p:nvPr>
        </p:nvSpPr>
        <p:spPr/>
        <p:txBody>
          <a:bodyPr lIns="0" tIns="0" rIns="0" bIns="0"/>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4" name="Holder 4"/>
          <p:cNvSpPr>
            <a:spLocks noGrp="1"/>
          </p:cNvSpPr>
          <p:nvPr>
            <p:ph type="dt" sz="half" idx="6"/>
          </p:nvPr>
        </p:nvSpPr>
        <p:spPr/>
        <p:txBody>
          <a:bodyPr lIns="0" tIns="0" rIns="0" bIns="0"/>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5" name="Holder 5"/>
          <p:cNvSpPr>
            <a:spLocks noGrp="1"/>
          </p:cNvSpPr>
          <p:nvPr>
            <p:ph type="sldNum" sz="quarter" idx="7"/>
          </p:nvPr>
        </p:nvSpPr>
        <p:spPr/>
        <p:txBody>
          <a:bodyPr lIns="0" tIns="0" rIns="0" bIns="0"/>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3" name="Holder 3"/>
          <p:cNvSpPr>
            <a:spLocks noGrp="1"/>
          </p:cNvSpPr>
          <p:nvPr>
            <p:ph type="dt" sz="half" idx="6"/>
          </p:nvPr>
        </p:nvSpPr>
        <p:spPr/>
        <p:txBody>
          <a:bodyPr lIns="0" tIns="0" rIns="0" bIns="0"/>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4" name="Holder 4"/>
          <p:cNvSpPr>
            <a:spLocks noGrp="1"/>
          </p:cNvSpPr>
          <p:nvPr>
            <p:ph type="sldNum" sz="quarter" idx="7"/>
          </p:nvPr>
        </p:nvSpPr>
        <p:spPr/>
        <p:txBody>
          <a:bodyPr lIns="0" tIns="0" rIns="0" bIns="0"/>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3069083" y="3279850"/>
            <a:ext cx="43180" cy="30480"/>
          </a:xfrm>
          <a:custGeom>
            <a:avLst/>
            <a:gdLst/>
            <a:ahLst/>
            <a:cxnLst/>
            <a:rect l="l" t="t" r="r" b="b"/>
            <a:pathLst>
              <a:path w="43180" h="30479">
                <a:moveTo>
                  <a:pt x="0" y="30366"/>
                </a:moveTo>
                <a:lnTo>
                  <a:pt x="43019" y="30366"/>
                </a:lnTo>
                <a:lnTo>
                  <a:pt x="43019" y="0"/>
                </a:lnTo>
                <a:lnTo>
                  <a:pt x="0" y="0"/>
                </a:lnTo>
                <a:lnTo>
                  <a:pt x="0" y="30366"/>
                </a:lnTo>
                <a:close/>
              </a:path>
            </a:pathLst>
          </a:custGeom>
          <a:ln w="5060">
            <a:solidFill>
              <a:srgbClr val="ADADE0"/>
            </a:solidFill>
          </a:ln>
        </p:spPr>
        <p:txBody>
          <a:bodyPr wrap="square" lIns="0" tIns="0" rIns="0" bIns="0" rtlCol="0"/>
          <a:lstStyle/>
          <a:p>
            <a:endParaRPr/>
          </a:p>
        </p:txBody>
      </p:sp>
      <p:sp>
        <p:nvSpPr>
          <p:cNvPr id="17" name="bg object 17"/>
          <p:cNvSpPr/>
          <p:nvPr/>
        </p:nvSpPr>
        <p:spPr>
          <a:xfrm>
            <a:off x="2989465" y="3275888"/>
            <a:ext cx="25400" cy="38100"/>
          </a:xfrm>
          <a:custGeom>
            <a:avLst/>
            <a:gdLst/>
            <a:ahLst/>
            <a:cxnLst/>
            <a:rect l="l" t="t" r="r" b="b"/>
            <a:pathLst>
              <a:path w="25400" h="38100">
                <a:moveTo>
                  <a:pt x="25400" y="0"/>
                </a:moveTo>
                <a:lnTo>
                  <a:pt x="0" y="19050"/>
                </a:lnTo>
                <a:lnTo>
                  <a:pt x="25400" y="38100"/>
                </a:lnTo>
                <a:lnTo>
                  <a:pt x="25400" y="0"/>
                </a:lnTo>
                <a:close/>
              </a:path>
            </a:pathLst>
          </a:custGeom>
          <a:solidFill>
            <a:srgbClr val="D6D6EF"/>
          </a:solidFill>
        </p:spPr>
        <p:txBody>
          <a:bodyPr wrap="square" lIns="0" tIns="0" rIns="0" bIns="0" rtlCol="0"/>
          <a:lstStyle/>
          <a:p>
            <a:endParaRPr/>
          </a:p>
        </p:txBody>
      </p:sp>
      <p:sp>
        <p:nvSpPr>
          <p:cNvPr id="18" name="bg object 18"/>
          <p:cNvSpPr/>
          <p:nvPr/>
        </p:nvSpPr>
        <p:spPr>
          <a:xfrm>
            <a:off x="3167268" y="3275888"/>
            <a:ext cx="25400" cy="38100"/>
          </a:xfrm>
          <a:custGeom>
            <a:avLst/>
            <a:gdLst/>
            <a:ahLst/>
            <a:cxnLst/>
            <a:rect l="l" t="t" r="r" b="b"/>
            <a:pathLst>
              <a:path w="25400" h="38100">
                <a:moveTo>
                  <a:pt x="0" y="0"/>
                </a:moveTo>
                <a:lnTo>
                  <a:pt x="0" y="38100"/>
                </a:lnTo>
                <a:lnTo>
                  <a:pt x="25400" y="19050"/>
                </a:lnTo>
                <a:lnTo>
                  <a:pt x="0" y="0"/>
                </a:lnTo>
                <a:close/>
              </a:path>
            </a:pathLst>
          </a:custGeom>
          <a:solidFill>
            <a:srgbClr val="D6D6EF"/>
          </a:solidFill>
        </p:spPr>
        <p:txBody>
          <a:bodyPr wrap="square" lIns="0" tIns="0" rIns="0" bIns="0" rtlCol="0"/>
          <a:lstStyle/>
          <a:p>
            <a:endParaRPr/>
          </a:p>
        </p:txBody>
      </p:sp>
      <p:sp>
        <p:nvSpPr>
          <p:cNvPr id="19" name="bg object 19"/>
          <p:cNvSpPr/>
          <p:nvPr/>
        </p:nvSpPr>
        <p:spPr>
          <a:xfrm>
            <a:off x="3323614" y="3269538"/>
            <a:ext cx="64135" cy="50800"/>
          </a:xfrm>
          <a:custGeom>
            <a:avLst/>
            <a:gdLst/>
            <a:ahLst/>
            <a:cxnLst/>
            <a:rect l="l" t="t" r="r" b="b"/>
            <a:pathLst>
              <a:path w="64135" h="50800">
                <a:moveTo>
                  <a:pt x="0" y="50800"/>
                </a:moveTo>
                <a:lnTo>
                  <a:pt x="43019" y="50800"/>
                </a:lnTo>
                <a:lnTo>
                  <a:pt x="43019" y="20434"/>
                </a:lnTo>
                <a:lnTo>
                  <a:pt x="0" y="20434"/>
                </a:lnTo>
                <a:lnTo>
                  <a:pt x="0" y="50800"/>
                </a:lnTo>
                <a:close/>
              </a:path>
              <a:path w="64135" h="50800">
                <a:moveTo>
                  <a:pt x="10491" y="20320"/>
                </a:moveTo>
                <a:lnTo>
                  <a:pt x="10491" y="10160"/>
                </a:lnTo>
                <a:lnTo>
                  <a:pt x="53672" y="10160"/>
                </a:lnTo>
                <a:lnTo>
                  <a:pt x="53672" y="40640"/>
                </a:lnTo>
                <a:lnTo>
                  <a:pt x="43512" y="40640"/>
                </a:lnTo>
              </a:path>
              <a:path w="64135" h="50800">
                <a:moveTo>
                  <a:pt x="20652" y="10160"/>
                </a:moveTo>
                <a:lnTo>
                  <a:pt x="20652" y="0"/>
                </a:lnTo>
                <a:lnTo>
                  <a:pt x="63832" y="0"/>
                </a:lnTo>
                <a:lnTo>
                  <a:pt x="63832" y="30480"/>
                </a:lnTo>
                <a:lnTo>
                  <a:pt x="53672" y="30480"/>
                </a:lnTo>
              </a:path>
            </a:pathLst>
          </a:custGeom>
          <a:ln w="5060">
            <a:solidFill>
              <a:srgbClr val="ADADE0"/>
            </a:solidFill>
          </a:ln>
        </p:spPr>
        <p:txBody>
          <a:bodyPr wrap="square" lIns="0" tIns="0" rIns="0" bIns="0" rtlCol="0"/>
          <a:lstStyle/>
          <a:p>
            <a:endParaRPr/>
          </a:p>
        </p:txBody>
      </p:sp>
      <p:sp>
        <p:nvSpPr>
          <p:cNvPr id="20" name="bg object 20"/>
          <p:cNvSpPr/>
          <p:nvPr/>
        </p:nvSpPr>
        <p:spPr>
          <a:xfrm>
            <a:off x="326044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21" name="bg object 21"/>
          <p:cNvSpPr/>
          <p:nvPr/>
        </p:nvSpPr>
        <p:spPr>
          <a:xfrm>
            <a:off x="3620326" y="3282238"/>
            <a:ext cx="38100" cy="0"/>
          </a:xfrm>
          <a:custGeom>
            <a:avLst/>
            <a:gdLst/>
            <a:ahLst/>
            <a:cxnLst/>
            <a:rect l="l" t="t" r="r" b="b"/>
            <a:pathLst>
              <a:path w="38100">
                <a:moveTo>
                  <a:pt x="0" y="0"/>
                </a:moveTo>
                <a:lnTo>
                  <a:pt x="38100" y="0"/>
                </a:lnTo>
              </a:path>
            </a:pathLst>
          </a:custGeom>
          <a:ln w="7591">
            <a:solidFill>
              <a:srgbClr val="ADADE0"/>
            </a:solidFill>
          </a:ln>
        </p:spPr>
        <p:txBody>
          <a:bodyPr wrap="square" lIns="0" tIns="0" rIns="0" bIns="0" rtlCol="0"/>
          <a:lstStyle/>
          <a:p>
            <a:endParaRPr/>
          </a:p>
        </p:txBody>
      </p:sp>
      <p:sp>
        <p:nvSpPr>
          <p:cNvPr id="22" name="bg object 22"/>
          <p:cNvSpPr/>
          <p:nvPr/>
        </p:nvSpPr>
        <p:spPr>
          <a:xfrm>
            <a:off x="353142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23" name="bg object 23"/>
          <p:cNvSpPr/>
          <p:nvPr/>
        </p:nvSpPr>
        <p:spPr>
          <a:xfrm>
            <a:off x="3607626" y="3269538"/>
            <a:ext cx="50800" cy="50800"/>
          </a:xfrm>
          <a:custGeom>
            <a:avLst/>
            <a:gdLst/>
            <a:ahLst/>
            <a:cxnLst/>
            <a:rect l="l" t="t" r="r" b="b"/>
            <a:pathLst>
              <a:path w="50800" h="50800">
                <a:moveTo>
                  <a:pt x="0" y="0"/>
                </a:moveTo>
                <a:lnTo>
                  <a:pt x="38100" y="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D6D6EF"/>
            </a:solidFill>
          </a:ln>
        </p:spPr>
        <p:txBody>
          <a:bodyPr wrap="square" lIns="0" tIns="0" rIns="0" bIns="0" rtlCol="0"/>
          <a:lstStyle/>
          <a:p>
            <a:endParaRPr/>
          </a:p>
        </p:txBody>
      </p:sp>
      <p:sp>
        <p:nvSpPr>
          <p:cNvPr id="24" name="bg object 24"/>
          <p:cNvSpPr/>
          <p:nvPr/>
        </p:nvSpPr>
        <p:spPr>
          <a:xfrm>
            <a:off x="3878593" y="3269538"/>
            <a:ext cx="50800" cy="25400"/>
          </a:xfrm>
          <a:custGeom>
            <a:avLst/>
            <a:gdLst/>
            <a:ahLst/>
            <a:cxnLst/>
            <a:rect l="l" t="t" r="r" b="b"/>
            <a:pathLst>
              <a:path w="50800" h="25400">
                <a:moveTo>
                  <a:pt x="0" y="0"/>
                </a:moveTo>
                <a:lnTo>
                  <a:pt x="38100" y="0"/>
                </a:lnTo>
              </a:path>
              <a:path w="50800" h="25400">
                <a:moveTo>
                  <a:pt x="12700" y="12700"/>
                </a:moveTo>
                <a:lnTo>
                  <a:pt x="50800" y="12700"/>
                </a:lnTo>
              </a:path>
              <a:path w="50800" h="25400">
                <a:moveTo>
                  <a:pt x="12700" y="25400"/>
                </a:moveTo>
                <a:lnTo>
                  <a:pt x="50800" y="25400"/>
                </a:lnTo>
              </a:path>
            </a:pathLst>
          </a:custGeom>
          <a:ln w="7591">
            <a:solidFill>
              <a:srgbClr val="ADADE0"/>
            </a:solidFill>
          </a:ln>
        </p:spPr>
        <p:txBody>
          <a:bodyPr wrap="square" lIns="0" tIns="0" rIns="0" bIns="0" rtlCol="0"/>
          <a:lstStyle/>
          <a:p>
            <a:endParaRPr/>
          </a:p>
        </p:txBody>
      </p:sp>
      <p:sp>
        <p:nvSpPr>
          <p:cNvPr id="25" name="bg object 25"/>
          <p:cNvSpPr/>
          <p:nvPr/>
        </p:nvSpPr>
        <p:spPr>
          <a:xfrm>
            <a:off x="3802393"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26" name="bg object 26"/>
          <p:cNvSpPr/>
          <p:nvPr/>
        </p:nvSpPr>
        <p:spPr>
          <a:xfrm>
            <a:off x="3878593" y="3307638"/>
            <a:ext cx="50800" cy="12700"/>
          </a:xfrm>
          <a:custGeom>
            <a:avLst/>
            <a:gdLst/>
            <a:ahLst/>
            <a:cxnLst/>
            <a:rect l="l" t="t" r="r" b="b"/>
            <a:pathLst>
              <a:path w="50800" h="12700">
                <a:moveTo>
                  <a:pt x="0" y="0"/>
                </a:moveTo>
                <a:lnTo>
                  <a:pt x="38100" y="0"/>
                </a:lnTo>
              </a:path>
              <a:path w="50800" h="12700">
                <a:moveTo>
                  <a:pt x="12700" y="12700"/>
                </a:moveTo>
                <a:lnTo>
                  <a:pt x="50800" y="12700"/>
                </a:lnTo>
              </a:path>
            </a:pathLst>
          </a:custGeom>
          <a:ln w="7591">
            <a:solidFill>
              <a:srgbClr val="D6D6EF"/>
            </a:solidFill>
          </a:ln>
        </p:spPr>
        <p:txBody>
          <a:bodyPr wrap="square" lIns="0" tIns="0" rIns="0" bIns="0" rtlCol="0"/>
          <a:lstStyle/>
          <a:p>
            <a:endParaRPr/>
          </a:p>
        </p:txBody>
      </p:sp>
      <p:sp>
        <p:nvSpPr>
          <p:cNvPr id="27" name="bg object 27"/>
          <p:cNvSpPr/>
          <p:nvPr/>
        </p:nvSpPr>
        <p:spPr>
          <a:xfrm>
            <a:off x="4149573" y="3269538"/>
            <a:ext cx="50800" cy="50800"/>
          </a:xfrm>
          <a:custGeom>
            <a:avLst/>
            <a:gdLst/>
            <a:ahLst/>
            <a:cxnLst/>
            <a:rect l="l" t="t" r="r" b="b"/>
            <a:pathLst>
              <a:path w="50800" h="50800">
                <a:moveTo>
                  <a:pt x="0" y="0"/>
                </a:moveTo>
                <a:lnTo>
                  <a:pt x="38100" y="0"/>
                </a:lnTo>
              </a:path>
              <a:path w="50800" h="50800">
                <a:moveTo>
                  <a:pt x="12700" y="12700"/>
                </a:moveTo>
                <a:lnTo>
                  <a:pt x="50800" y="1270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ADADE0"/>
            </a:solidFill>
          </a:ln>
        </p:spPr>
        <p:txBody>
          <a:bodyPr wrap="square" lIns="0" tIns="0" rIns="0" bIns="0" rtlCol="0"/>
          <a:lstStyle/>
          <a:p>
            <a:endParaRPr/>
          </a:p>
        </p:txBody>
      </p:sp>
      <p:sp>
        <p:nvSpPr>
          <p:cNvPr id="28" name="bg object 28"/>
          <p:cNvSpPr/>
          <p:nvPr/>
        </p:nvSpPr>
        <p:spPr>
          <a:xfrm>
            <a:off x="4451033" y="3300018"/>
            <a:ext cx="20320" cy="20320"/>
          </a:xfrm>
          <a:custGeom>
            <a:avLst/>
            <a:gdLst/>
            <a:ahLst/>
            <a:cxnLst/>
            <a:rect l="l" t="t" r="r" b="b"/>
            <a:pathLst>
              <a:path w="20320" h="20320">
                <a:moveTo>
                  <a:pt x="0" y="0"/>
                </a:moveTo>
                <a:lnTo>
                  <a:pt x="20320" y="20320"/>
                </a:lnTo>
              </a:path>
            </a:pathLst>
          </a:custGeom>
          <a:ln w="7591">
            <a:solidFill>
              <a:srgbClr val="ADADE0"/>
            </a:solidFill>
          </a:ln>
        </p:spPr>
        <p:txBody>
          <a:bodyPr wrap="square" lIns="0" tIns="0" rIns="0" bIns="0" rtlCol="0"/>
          <a:lstStyle/>
          <a:p>
            <a:endParaRPr/>
          </a:p>
        </p:txBody>
      </p:sp>
      <p:sp>
        <p:nvSpPr>
          <p:cNvPr id="29" name="bg object 29"/>
          <p:cNvSpPr/>
          <p:nvPr/>
        </p:nvSpPr>
        <p:spPr>
          <a:xfrm>
            <a:off x="4423969" y="3273524"/>
            <a:ext cx="30480" cy="30480"/>
          </a:xfrm>
          <a:custGeom>
            <a:avLst/>
            <a:gdLst/>
            <a:ahLst/>
            <a:cxnLst/>
            <a:rect l="l" t="t" r="r" b="b"/>
            <a:pathLst>
              <a:path w="30479" h="30479">
                <a:moveTo>
                  <a:pt x="30366" y="15183"/>
                </a:moveTo>
                <a:lnTo>
                  <a:pt x="30366" y="6797"/>
                </a:lnTo>
                <a:lnTo>
                  <a:pt x="23568" y="0"/>
                </a:lnTo>
                <a:lnTo>
                  <a:pt x="15183" y="0"/>
                </a:lnTo>
                <a:lnTo>
                  <a:pt x="6797" y="0"/>
                </a:lnTo>
                <a:lnTo>
                  <a:pt x="0" y="6797"/>
                </a:lnTo>
                <a:lnTo>
                  <a:pt x="0" y="15183"/>
                </a:lnTo>
                <a:lnTo>
                  <a:pt x="0" y="23568"/>
                </a:lnTo>
                <a:lnTo>
                  <a:pt x="6797" y="30366"/>
                </a:lnTo>
                <a:lnTo>
                  <a:pt x="15183" y="30366"/>
                </a:lnTo>
                <a:lnTo>
                  <a:pt x="23568" y="30366"/>
                </a:lnTo>
                <a:lnTo>
                  <a:pt x="30366" y="23568"/>
                </a:lnTo>
                <a:lnTo>
                  <a:pt x="30366" y="15183"/>
                </a:lnTo>
                <a:close/>
              </a:path>
            </a:pathLst>
          </a:custGeom>
          <a:ln w="5060">
            <a:solidFill>
              <a:srgbClr val="ADADE0"/>
            </a:solidFill>
          </a:ln>
        </p:spPr>
        <p:txBody>
          <a:bodyPr wrap="square" lIns="0" tIns="0" rIns="0" bIns="0" rtlCol="0"/>
          <a:lstStyle/>
          <a:p>
            <a:endParaRPr/>
          </a:p>
        </p:txBody>
      </p:sp>
      <p:sp>
        <p:nvSpPr>
          <p:cNvPr id="30" name="bg object 30"/>
          <p:cNvSpPr/>
          <p:nvPr/>
        </p:nvSpPr>
        <p:spPr>
          <a:xfrm>
            <a:off x="4329112" y="3269538"/>
            <a:ext cx="233679" cy="50800"/>
          </a:xfrm>
          <a:custGeom>
            <a:avLst/>
            <a:gdLst/>
            <a:ahLst/>
            <a:cxnLst/>
            <a:rect l="l" t="t" r="r" b="b"/>
            <a:pathLst>
              <a:path w="233679" h="50800">
                <a:moveTo>
                  <a:pt x="40640" y="50800"/>
                </a:moveTo>
                <a:lnTo>
                  <a:pt x="50400" y="48796"/>
                </a:lnTo>
                <a:lnTo>
                  <a:pt x="58488" y="43339"/>
                </a:lnTo>
                <a:lnTo>
                  <a:pt x="64002" y="35262"/>
                </a:lnTo>
                <a:lnTo>
                  <a:pt x="66040" y="25400"/>
                </a:lnTo>
                <a:lnTo>
                  <a:pt x="64036" y="15537"/>
                </a:lnTo>
                <a:lnTo>
                  <a:pt x="58579" y="7461"/>
                </a:lnTo>
                <a:lnTo>
                  <a:pt x="50502" y="2004"/>
                </a:lnTo>
                <a:lnTo>
                  <a:pt x="40640" y="0"/>
                </a:lnTo>
                <a:lnTo>
                  <a:pt x="30778" y="2004"/>
                </a:lnTo>
                <a:lnTo>
                  <a:pt x="22701" y="7461"/>
                </a:lnTo>
                <a:lnTo>
                  <a:pt x="17244" y="15537"/>
                </a:lnTo>
                <a:lnTo>
                  <a:pt x="15240" y="25400"/>
                </a:lnTo>
              </a:path>
              <a:path w="233679" h="50800">
                <a:moveTo>
                  <a:pt x="30480" y="17780"/>
                </a:moveTo>
                <a:lnTo>
                  <a:pt x="15240" y="30480"/>
                </a:lnTo>
                <a:lnTo>
                  <a:pt x="0" y="17780"/>
                </a:lnTo>
              </a:path>
              <a:path w="233679" h="50800">
                <a:moveTo>
                  <a:pt x="193042" y="50800"/>
                </a:moveTo>
                <a:lnTo>
                  <a:pt x="183179" y="48796"/>
                </a:lnTo>
                <a:lnTo>
                  <a:pt x="175103" y="43339"/>
                </a:lnTo>
                <a:lnTo>
                  <a:pt x="169646" y="35262"/>
                </a:lnTo>
                <a:lnTo>
                  <a:pt x="167642" y="25400"/>
                </a:lnTo>
                <a:lnTo>
                  <a:pt x="169646" y="15537"/>
                </a:lnTo>
                <a:lnTo>
                  <a:pt x="175103" y="7461"/>
                </a:lnTo>
                <a:lnTo>
                  <a:pt x="183179" y="2004"/>
                </a:lnTo>
                <a:lnTo>
                  <a:pt x="193042" y="0"/>
                </a:lnTo>
                <a:lnTo>
                  <a:pt x="202904" y="2004"/>
                </a:lnTo>
                <a:lnTo>
                  <a:pt x="210981" y="7461"/>
                </a:lnTo>
                <a:lnTo>
                  <a:pt x="216438" y="15537"/>
                </a:lnTo>
                <a:lnTo>
                  <a:pt x="218442" y="25400"/>
                </a:lnTo>
              </a:path>
              <a:path w="233679" h="50800">
                <a:moveTo>
                  <a:pt x="233682" y="17780"/>
                </a:moveTo>
                <a:lnTo>
                  <a:pt x="218442" y="30480"/>
                </a:lnTo>
                <a:lnTo>
                  <a:pt x="203202" y="17780"/>
                </a:lnTo>
              </a:path>
            </a:pathLst>
          </a:custGeom>
          <a:ln w="5060">
            <a:solidFill>
              <a:srgbClr val="ADADE0"/>
            </a:solidFill>
          </a:ln>
        </p:spPr>
        <p:txBody>
          <a:bodyPr wrap="square" lIns="0" tIns="0" rIns="0" bIns="0" rtlCol="0"/>
          <a:lstStyle/>
          <a:p>
            <a:endParaRPr/>
          </a:p>
        </p:txBody>
      </p:sp>
      <p:sp>
        <p:nvSpPr>
          <p:cNvPr id="31" name="bg object 31"/>
          <p:cNvSpPr/>
          <p:nvPr/>
        </p:nvSpPr>
        <p:spPr>
          <a:xfrm>
            <a:off x="0" y="0"/>
            <a:ext cx="4608195" cy="378460"/>
          </a:xfrm>
          <a:custGeom>
            <a:avLst/>
            <a:gdLst/>
            <a:ahLst/>
            <a:cxnLst/>
            <a:rect l="l" t="t" r="r" b="b"/>
            <a:pathLst>
              <a:path w="4608195" h="378460">
                <a:moveTo>
                  <a:pt x="4608004" y="0"/>
                </a:moveTo>
                <a:lnTo>
                  <a:pt x="0" y="0"/>
                </a:lnTo>
                <a:lnTo>
                  <a:pt x="0" y="378409"/>
                </a:lnTo>
                <a:lnTo>
                  <a:pt x="4608004" y="378409"/>
                </a:lnTo>
                <a:lnTo>
                  <a:pt x="4608004" y="0"/>
                </a:lnTo>
                <a:close/>
              </a:path>
            </a:pathLst>
          </a:custGeom>
          <a:solidFill>
            <a:srgbClr val="003366"/>
          </a:solidFill>
        </p:spPr>
        <p:txBody>
          <a:bodyPr wrap="square" lIns="0" tIns="0" rIns="0" bIns="0" rtlCol="0"/>
          <a:lstStyle/>
          <a:p>
            <a:endParaRPr/>
          </a:p>
        </p:txBody>
      </p:sp>
      <p:pic>
        <p:nvPicPr>
          <p:cNvPr id="32" name="bg object 32"/>
          <p:cNvPicPr/>
          <p:nvPr/>
        </p:nvPicPr>
        <p:blipFill>
          <a:blip r:embed="rId7" cstate="print"/>
          <a:stretch>
            <a:fillRect/>
          </a:stretch>
        </p:blipFill>
        <p:spPr>
          <a:xfrm>
            <a:off x="3966438" y="12659"/>
            <a:ext cx="641565" cy="365749"/>
          </a:xfrm>
          <a:prstGeom prst="rect">
            <a:avLst/>
          </a:prstGeom>
        </p:spPr>
      </p:pic>
      <p:sp>
        <p:nvSpPr>
          <p:cNvPr id="2" name="Holder 2"/>
          <p:cNvSpPr>
            <a:spLocks noGrp="1"/>
          </p:cNvSpPr>
          <p:nvPr>
            <p:ph type="title"/>
          </p:nvPr>
        </p:nvSpPr>
        <p:spPr>
          <a:xfrm>
            <a:off x="95300" y="-55717"/>
            <a:ext cx="3565525" cy="471805"/>
          </a:xfrm>
          <a:prstGeom prst="rect">
            <a:avLst/>
          </a:prstGeom>
        </p:spPr>
        <p:txBody>
          <a:bodyPr wrap="square" lIns="0" tIns="0" rIns="0" bIns="0">
            <a:spAutoFit/>
          </a:bodyPr>
          <a:lstStyle>
            <a:lvl1pPr>
              <a:defRPr sz="1400" b="0" i="0">
                <a:solidFill>
                  <a:schemeClr val="bg1"/>
                </a:solidFill>
                <a:latin typeface="Tahoma"/>
                <a:cs typeface="Tahoma"/>
              </a:defRPr>
            </a:lvl1pPr>
          </a:lstStyle>
          <a:p>
            <a:endParaRPr/>
          </a:p>
        </p:txBody>
      </p:sp>
      <p:sp>
        <p:nvSpPr>
          <p:cNvPr id="3" name="Holder 3"/>
          <p:cNvSpPr>
            <a:spLocks noGrp="1"/>
          </p:cNvSpPr>
          <p:nvPr>
            <p:ph type="body" idx="1"/>
          </p:nvPr>
        </p:nvSpPr>
        <p:spPr>
          <a:xfrm>
            <a:off x="413283" y="575772"/>
            <a:ext cx="3688715" cy="1088389"/>
          </a:xfrm>
          <a:prstGeom prst="rect">
            <a:avLst/>
          </a:prstGeom>
        </p:spPr>
        <p:txBody>
          <a:bodyPr wrap="square" lIns="0" tIns="0" rIns="0" bIns="0">
            <a:spAutoFit/>
          </a:bodyPr>
          <a:lstStyle>
            <a:lvl1pPr>
              <a:defRPr sz="1000" b="0" i="0">
                <a:solidFill>
                  <a:schemeClr val="tx1"/>
                </a:solidFill>
                <a:latin typeface="Tahoma"/>
                <a:cs typeface="Tahoma"/>
              </a:defRPr>
            </a:lvl1pPr>
          </a:lstStyle>
          <a:p>
            <a:endParaRPr/>
          </a:p>
        </p:txBody>
      </p:sp>
      <p:sp>
        <p:nvSpPr>
          <p:cNvPr id="4" name="Holder 4"/>
          <p:cNvSpPr>
            <a:spLocks noGrp="1"/>
          </p:cNvSpPr>
          <p:nvPr>
            <p:ph type="ftr" sz="quarter" idx="5"/>
          </p:nvPr>
        </p:nvSpPr>
        <p:spPr>
          <a:xfrm>
            <a:off x="506628" y="3367039"/>
            <a:ext cx="523240" cy="89535"/>
          </a:xfrm>
          <a:prstGeom prst="rect">
            <a:avLst/>
          </a:prstGeom>
        </p:spPr>
        <p:txBody>
          <a:bodyPr wrap="square" lIns="0" tIns="0" rIns="0" bIns="0">
            <a:spAutoFit/>
          </a:bodyPr>
          <a:lstStyle>
            <a:lvl1pPr>
              <a:defRPr sz="500" b="0" i="0">
                <a:solidFill>
                  <a:srgbClr val="5E3032"/>
                </a:solidFill>
                <a:latin typeface="Tahoma"/>
                <a:cs typeface="Tahoma"/>
              </a:defRPr>
            </a:lvl1pPr>
          </a:lstStyle>
          <a:p>
            <a:pPr marL="12700">
              <a:lnSpc>
                <a:spcPts val="580"/>
              </a:lnSpc>
            </a:pPr>
            <a:r>
              <a:rPr spc="10" dirty="0"/>
              <a:t>KAUST</a:t>
            </a:r>
            <a:r>
              <a:rPr spc="190" dirty="0"/>
              <a:t> </a:t>
            </a:r>
            <a:r>
              <a:rPr spc="-10" dirty="0"/>
              <a:t>Academy</a:t>
            </a:r>
          </a:p>
        </p:txBody>
      </p:sp>
      <p:sp>
        <p:nvSpPr>
          <p:cNvPr id="5" name="Holder 5"/>
          <p:cNvSpPr>
            <a:spLocks noGrp="1"/>
          </p:cNvSpPr>
          <p:nvPr>
            <p:ph type="dt" sz="half" idx="6"/>
          </p:nvPr>
        </p:nvSpPr>
        <p:spPr>
          <a:xfrm>
            <a:off x="3619474" y="3367039"/>
            <a:ext cx="575945" cy="89535"/>
          </a:xfrm>
          <a:prstGeom prst="rect">
            <a:avLst/>
          </a:prstGeom>
        </p:spPr>
        <p:txBody>
          <a:bodyPr wrap="square" lIns="0" tIns="0" rIns="0" bIns="0">
            <a:spAutoFit/>
          </a:bodyPr>
          <a:lstStyle>
            <a:lvl1pPr>
              <a:defRPr sz="500" b="0" i="0">
                <a:solidFill>
                  <a:schemeClr val="bg1"/>
                </a:solidFill>
                <a:latin typeface="Tahoma"/>
                <a:cs typeface="Tahoma"/>
              </a:defRPr>
            </a:lvl1pPr>
          </a:lstStyle>
          <a:p>
            <a:pPr marL="12700">
              <a:lnSpc>
                <a:spcPts val="580"/>
              </a:lnSpc>
            </a:pPr>
            <a:r>
              <a:rPr dirty="0"/>
              <a:t>November</a:t>
            </a:r>
            <a:r>
              <a:rPr spc="-10" dirty="0"/>
              <a:t> </a:t>
            </a:r>
            <a:r>
              <a:rPr dirty="0"/>
              <a:t>19,</a:t>
            </a:r>
            <a:r>
              <a:rPr spc="-10" dirty="0"/>
              <a:t> </a:t>
            </a:r>
            <a:r>
              <a:rPr spc="-20" dirty="0"/>
              <a:t>2023</a:t>
            </a:r>
          </a:p>
        </p:txBody>
      </p:sp>
      <p:sp>
        <p:nvSpPr>
          <p:cNvPr id="6" name="Holder 6"/>
          <p:cNvSpPr>
            <a:spLocks noGrp="1"/>
          </p:cNvSpPr>
          <p:nvPr>
            <p:ph type="sldNum" sz="quarter" idx="7"/>
          </p:nvPr>
        </p:nvSpPr>
        <p:spPr>
          <a:xfrm>
            <a:off x="4300837" y="3367039"/>
            <a:ext cx="264160" cy="89535"/>
          </a:xfrm>
          <a:prstGeom prst="rect">
            <a:avLst/>
          </a:prstGeom>
        </p:spPr>
        <p:txBody>
          <a:bodyPr wrap="square" lIns="0" tIns="0" rIns="0" bIns="0">
            <a:spAutoFit/>
          </a:bodyPr>
          <a:lstStyle>
            <a:lvl1pPr>
              <a:defRPr sz="500" b="0" i="0">
                <a:solidFill>
                  <a:schemeClr val="bg1"/>
                </a:solidFill>
                <a:latin typeface="Tahoma"/>
                <a:cs typeface="Tahoma"/>
              </a:defRPr>
            </a:lvl1pPr>
          </a:lstStyle>
          <a:p>
            <a:pPr marL="38100">
              <a:lnSpc>
                <a:spcPts val="580"/>
              </a:lnSpc>
            </a:pPr>
            <a:fld id="{81D60167-4931-47E6-BA6A-407CBD079E47}" type="slidenum">
              <a:rPr dirty="0"/>
              <a:t>‹#›</a:t>
            </a:fld>
            <a:r>
              <a:rPr spc="5" dirty="0"/>
              <a:t> </a:t>
            </a:r>
            <a:r>
              <a:rPr spc="75" dirty="0"/>
              <a:t>/</a:t>
            </a:r>
            <a:r>
              <a:rPr spc="10" dirty="0"/>
              <a:t> </a:t>
            </a:r>
            <a:r>
              <a:rPr spc="-25" dirty="0"/>
              <a:t>61</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naeemullah.khan@kaust.edu.sa" TargetMode="External"/><Relationship Id="rId1" Type="http://schemas.openxmlformats.org/officeDocument/2006/relationships/slideLayout" Target="../slideLayouts/slideLayout2.xml"/><Relationship Id="rId4" Type="http://schemas.openxmlformats.org/officeDocument/2006/relationships/slide" Target="slide85.xml"/></Relationships>
</file>

<file path=ppt/slides/_rels/slide10.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www.v7labs.com/blog/image-recognition-guide" TargetMode="External"/><Relationship Id="rId2" Type="http://schemas.openxmlformats.org/officeDocument/2006/relationships/image" Target="../media/image16.jpg"/><Relationship Id="rId1" Type="http://schemas.openxmlformats.org/officeDocument/2006/relationships/slideLayout" Target="../slideLayouts/slideLayout2.xml"/><Relationship Id="rId5" Type="http://schemas.openxmlformats.org/officeDocument/2006/relationships/slide" Target="slide85.xml"/><Relationship Id="rId4" Type="http://schemas.openxmlformats.org/officeDocument/2006/relationships/slide" Target="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slide" Target="slide85.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slide" Target="slide1.xml"/><Relationship Id="rId5" Type="http://schemas.openxmlformats.org/officeDocument/2006/relationships/slide" Target="slide18.xml"/><Relationship Id="rId4" Type="http://schemas.openxmlformats.org/officeDocument/2006/relationships/slide" Target="slide16.xml"/></Relationships>
</file>

<file path=ppt/slides/_rels/slide1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 Target="slide85.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5.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6.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7.jp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2.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7.jp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8.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49.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0.jp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2.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4.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5.jp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7.jp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7.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7.jp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58.jp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6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63.jpg"/><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slide" Target="slide3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slide" Target="slide3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s://arxiv.org/pdf/1403.6382.pdf" TargetMode="External"/><Relationship Id="rId2" Type="http://schemas.openxmlformats.org/officeDocument/2006/relationships/image" Target="../media/image64.jpg"/><Relationship Id="rId1" Type="http://schemas.openxmlformats.org/officeDocument/2006/relationships/slideLayout" Target="../slideLayouts/slideLayout5.xml"/><Relationship Id="rId4" Type="http://schemas.openxmlformats.org/officeDocument/2006/relationships/slide" Target="slide31.xml"/></Relationships>
</file>

<file path=ppt/slides/_rels/slide84.xml.rels><?xml version="1.0" encoding="UTF-8" standalone="yes"?>
<Relationships xmlns="http://schemas.openxmlformats.org/package/2006/relationships"><Relationship Id="rId3" Type="http://schemas.openxmlformats.org/officeDocument/2006/relationships/hyperlink" Target="https://www.cv-foundation.org/openaccess/content_cvpr_2014/papers/Oquab_Learning_and_Transferring_2014_CVPR_paper.pdf" TargetMode="External"/><Relationship Id="rId2" Type="http://schemas.openxmlformats.org/officeDocument/2006/relationships/image" Target="../media/image65.jpg"/><Relationship Id="rId1" Type="http://schemas.openxmlformats.org/officeDocument/2006/relationships/slideLayout" Target="../slideLayouts/slideLayout2.xml"/><Relationship Id="rId4" Type="http://schemas.openxmlformats.org/officeDocument/2006/relationships/slide" Target="slide1.xml"/></Relationships>
</file>

<file path=ppt/slides/_rels/slide85.xml.rels><?xml version="1.0" encoding="UTF-8" standalone="yes"?>
<Relationships xmlns="http://schemas.openxmlformats.org/package/2006/relationships"><Relationship Id="rId3" Type="http://schemas.openxmlformats.org/officeDocument/2006/relationships/hyperlink" Target="https://dl4cv.github.io/index.html" TargetMode="External"/><Relationship Id="rId2" Type="http://schemas.openxmlformats.org/officeDocument/2006/relationships/hyperlink" Target="http://cs231n.stanford.edu/index.html" TargetMode="External"/><Relationship Id="rId1" Type="http://schemas.openxmlformats.org/officeDocument/2006/relationships/slideLayout" Target="../slideLayouts/slideLayout2.xml"/><Relationship Id="rId6" Type="http://schemas.openxmlformats.org/officeDocument/2006/relationships/slide" Target="slide1.xml"/><Relationship Id="rId5" Type="http://schemas.openxmlformats.org/officeDocument/2006/relationships/hyperlink" Target="https://www.deepmind.com/learning-resources/deep-learning-lecture-series-2020" TargetMode="External"/><Relationship Id="rId4" Type="http://schemas.openxmlformats.org/officeDocument/2006/relationships/hyperlink" Target="https://web.eecs.umich.edu/~justincj/teaching/eecs498/WI2022/" TargetMode="External"/></Relationships>
</file>

<file path=ppt/slides/_rels/slide9.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image" Target="../media/image9.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069083" y="3279850"/>
            <a:ext cx="43180" cy="30480"/>
          </a:xfrm>
          <a:custGeom>
            <a:avLst/>
            <a:gdLst/>
            <a:ahLst/>
            <a:cxnLst/>
            <a:rect l="l" t="t" r="r" b="b"/>
            <a:pathLst>
              <a:path w="43180" h="30479">
                <a:moveTo>
                  <a:pt x="0" y="30366"/>
                </a:moveTo>
                <a:lnTo>
                  <a:pt x="43019" y="30366"/>
                </a:lnTo>
                <a:lnTo>
                  <a:pt x="43019" y="0"/>
                </a:lnTo>
                <a:lnTo>
                  <a:pt x="0" y="0"/>
                </a:lnTo>
                <a:lnTo>
                  <a:pt x="0" y="30366"/>
                </a:lnTo>
                <a:close/>
              </a:path>
            </a:pathLst>
          </a:custGeom>
          <a:ln w="5060">
            <a:solidFill>
              <a:srgbClr val="ADADE0"/>
            </a:solidFill>
          </a:ln>
        </p:spPr>
        <p:txBody>
          <a:bodyPr wrap="square" lIns="0" tIns="0" rIns="0" bIns="0" rtlCol="0"/>
          <a:lstStyle/>
          <a:p>
            <a:endParaRPr/>
          </a:p>
        </p:txBody>
      </p:sp>
      <p:sp>
        <p:nvSpPr>
          <p:cNvPr id="3" name="object 3"/>
          <p:cNvSpPr/>
          <p:nvPr/>
        </p:nvSpPr>
        <p:spPr>
          <a:xfrm>
            <a:off x="2989465" y="3275888"/>
            <a:ext cx="25400" cy="38100"/>
          </a:xfrm>
          <a:custGeom>
            <a:avLst/>
            <a:gdLst/>
            <a:ahLst/>
            <a:cxnLst/>
            <a:rect l="l" t="t" r="r" b="b"/>
            <a:pathLst>
              <a:path w="25400" h="38100">
                <a:moveTo>
                  <a:pt x="25400" y="0"/>
                </a:moveTo>
                <a:lnTo>
                  <a:pt x="0" y="19050"/>
                </a:lnTo>
                <a:lnTo>
                  <a:pt x="25400" y="38100"/>
                </a:lnTo>
                <a:lnTo>
                  <a:pt x="25400" y="0"/>
                </a:lnTo>
                <a:close/>
              </a:path>
            </a:pathLst>
          </a:custGeom>
          <a:solidFill>
            <a:srgbClr val="D6D6EF"/>
          </a:solidFill>
        </p:spPr>
        <p:txBody>
          <a:bodyPr wrap="square" lIns="0" tIns="0" rIns="0" bIns="0" rtlCol="0"/>
          <a:lstStyle/>
          <a:p>
            <a:endParaRPr/>
          </a:p>
        </p:txBody>
      </p:sp>
      <p:sp>
        <p:nvSpPr>
          <p:cNvPr id="4" name="object 4"/>
          <p:cNvSpPr/>
          <p:nvPr/>
        </p:nvSpPr>
        <p:spPr>
          <a:xfrm>
            <a:off x="3167268" y="3275888"/>
            <a:ext cx="25400" cy="38100"/>
          </a:xfrm>
          <a:custGeom>
            <a:avLst/>
            <a:gdLst/>
            <a:ahLst/>
            <a:cxnLst/>
            <a:rect l="l" t="t" r="r" b="b"/>
            <a:pathLst>
              <a:path w="25400" h="38100">
                <a:moveTo>
                  <a:pt x="0" y="0"/>
                </a:moveTo>
                <a:lnTo>
                  <a:pt x="0" y="38100"/>
                </a:lnTo>
                <a:lnTo>
                  <a:pt x="25400" y="19050"/>
                </a:lnTo>
                <a:lnTo>
                  <a:pt x="0" y="0"/>
                </a:lnTo>
                <a:close/>
              </a:path>
            </a:pathLst>
          </a:custGeom>
          <a:solidFill>
            <a:srgbClr val="D6D6EF"/>
          </a:solidFill>
        </p:spPr>
        <p:txBody>
          <a:bodyPr wrap="square" lIns="0" tIns="0" rIns="0" bIns="0" rtlCol="0"/>
          <a:lstStyle/>
          <a:p>
            <a:endParaRPr/>
          </a:p>
        </p:txBody>
      </p:sp>
      <p:grpSp>
        <p:nvGrpSpPr>
          <p:cNvPr id="5" name="object 5"/>
          <p:cNvGrpSpPr/>
          <p:nvPr/>
        </p:nvGrpSpPr>
        <p:grpSpPr>
          <a:xfrm>
            <a:off x="3260445" y="3267007"/>
            <a:ext cx="203200" cy="55880"/>
            <a:chOff x="3260445" y="3267007"/>
            <a:chExt cx="203200" cy="55880"/>
          </a:xfrm>
        </p:grpSpPr>
        <p:sp>
          <p:nvSpPr>
            <p:cNvPr id="6" name="object 6"/>
            <p:cNvSpPr/>
            <p:nvPr/>
          </p:nvSpPr>
          <p:spPr>
            <a:xfrm>
              <a:off x="3323614" y="3269538"/>
              <a:ext cx="64135" cy="50800"/>
            </a:xfrm>
            <a:custGeom>
              <a:avLst/>
              <a:gdLst/>
              <a:ahLst/>
              <a:cxnLst/>
              <a:rect l="l" t="t" r="r" b="b"/>
              <a:pathLst>
                <a:path w="64135" h="50800">
                  <a:moveTo>
                    <a:pt x="0" y="50800"/>
                  </a:moveTo>
                  <a:lnTo>
                    <a:pt x="43019" y="50800"/>
                  </a:lnTo>
                  <a:lnTo>
                    <a:pt x="43019" y="20434"/>
                  </a:lnTo>
                  <a:lnTo>
                    <a:pt x="0" y="20434"/>
                  </a:lnTo>
                  <a:lnTo>
                    <a:pt x="0" y="50800"/>
                  </a:lnTo>
                  <a:close/>
                </a:path>
                <a:path w="64135" h="50800">
                  <a:moveTo>
                    <a:pt x="10491" y="20320"/>
                  </a:moveTo>
                  <a:lnTo>
                    <a:pt x="10491" y="10160"/>
                  </a:lnTo>
                  <a:lnTo>
                    <a:pt x="53672" y="10160"/>
                  </a:lnTo>
                  <a:lnTo>
                    <a:pt x="53672" y="40640"/>
                  </a:lnTo>
                  <a:lnTo>
                    <a:pt x="43512" y="40640"/>
                  </a:lnTo>
                </a:path>
                <a:path w="64135" h="50800">
                  <a:moveTo>
                    <a:pt x="20652" y="10160"/>
                  </a:moveTo>
                  <a:lnTo>
                    <a:pt x="20652" y="0"/>
                  </a:lnTo>
                  <a:lnTo>
                    <a:pt x="63832" y="0"/>
                  </a:lnTo>
                  <a:lnTo>
                    <a:pt x="63832" y="30480"/>
                  </a:lnTo>
                  <a:lnTo>
                    <a:pt x="53672" y="30480"/>
                  </a:lnTo>
                </a:path>
              </a:pathLst>
            </a:custGeom>
            <a:ln w="5060">
              <a:solidFill>
                <a:srgbClr val="ADADE0"/>
              </a:solidFill>
            </a:ln>
          </p:spPr>
          <p:txBody>
            <a:bodyPr wrap="square" lIns="0" tIns="0" rIns="0" bIns="0" rtlCol="0"/>
            <a:lstStyle/>
            <a:p>
              <a:endParaRPr/>
            </a:p>
          </p:txBody>
        </p:sp>
        <p:sp>
          <p:nvSpPr>
            <p:cNvPr id="7" name="object 7"/>
            <p:cNvSpPr/>
            <p:nvPr/>
          </p:nvSpPr>
          <p:spPr>
            <a:xfrm>
              <a:off x="326044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grpSp>
      <p:grpSp>
        <p:nvGrpSpPr>
          <p:cNvPr id="8" name="object 8"/>
          <p:cNvGrpSpPr/>
          <p:nvPr/>
        </p:nvGrpSpPr>
        <p:grpSpPr>
          <a:xfrm>
            <a:off x="3531425" y="3265742"/>
            <a:ext cx="203200" cy="58419"/>
            <a:chOff x="3531425" y="3265742"/>
            <a:chExt cx="203200" cy="58419"/>
          </a:xfrm>
        </p:grpSpPr>
        <p:sp>
          <p:nvSpPr>
            <p:cNvPr id="9" name="object 9"/>
            <p:cNvSpPr/>
            <p:nvPr/>
          </p:nvSpPr>
          <p:spPr>
            <a:xfrm>
              <a:off x="3620326" y="3282238"/>
              <a:ext cx="38100" cy="0"/>
            </a:xfrm>
            <a:custGeom>
              <a:avLst/>
              <a:gdLst/>
              <a:ahLst/>
              <a:cxnLst/>
              <a:rect l="l" t="t" r="r" b="b"/>
              <a:pathLst>
                <a:path w="38100">
                  <a:moveTo>
                    <a:pt x="0" y="0"/>
                  </a:moveTo>
                  <a:lnTo>
                    <a:pt x="38100" y="0"/>
                  </a:lnTo>
                </a:path>
              </a:pathLst>
            </a:custGeom>
            <a:ln w="7591">
              <a:solidFill>
                <a:srgbClr val="ADADE0"/>
              </a:solidFill>
            </a:ln>
          </p:spPr>
          <p:txBody>
            <a:bodyPr wrap="square" lIns="0" tIns="0" rIns="0" bIns="0" rtlCol="0"/>
            <a:lstStyle/>
            <a:p>
              <a:endParaRPr/>
            </a:p>
          </p:txBody>
        </p:sp>
        <p:sp>
          <p:nvSpPr>
            <p:cNvPr id="10" name="object 10"/>
            <p:cNvSpPr/>
            <p:nvPr/>
          </p:nvSpPr>
          <p:spPr>
            <a:xfrm>
              <a:off x="353142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11" name="object 11"/>
            <p:cNvSpPr/>
            <p:nvPr/>
          </p:nvSpPr>
          <p:spPr>
            <a:xfrm>
              <a:off x="3607626" y="3269538"/>
              <a:ext cx="50800" cy="50800"/>
            </a:xfrm>
            <a:custGeom>
              <a:avLst/>
              <a:gdLst/>
              <a:ahLst/>
              <a:cxnLst/>
              <a:rect l="l" t="t" r="r" b="b"/>
              <a:pathLst>
                <a:path w="50800" h="50800">
                  <a:moveTo>
                    <a:pt x="0" y="0"/>
                  </a:moveTo>
                  <a:lnTo>
                    <a:pt x="38100" y="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D6D6EF"/>
              </a:solidFill>
            </a:ln>
          </p:spPr>
          <p:txBody>
            <a:bodyPr wrap="square" lIns="0" tIns="0" rIns="0" bIns="0" rtlCol="0"/>
            <a:lstStyle/>
            <a:p>
              <a:endParaRPr/>
            </a:p>
          </p:txBody>
        </p:sp>
      </p:grpSp>
      <p:grpSp>
        <p:nvGrpSpPr>
          <p:cNvPr id="12" name="object 12"/>
          <p:cNvGrpSpPr/>
          <p:nvPr/>
        </p:nvGrpSpPr>
        <p:grpSpPr>
          <a:xfrm>
            <a:off x="3802393" y="3265742"/>
            <a:ext cx="203200" cy="58419"/>
            <a:chOff x="3802393" y="3265742"/>
            <a:chExt cx="203200" cy="58419"/>
          </a:xfrm>
        </p:grpSpPr>
        <p:sp>
          <p:nvSpPr>
            <p:cNvPr id="13" name="object 13"/>
            <p:cNvSpPr/>
            <p:nvPr/>
          </p:nvSpPr>
          <p:spPr>
            <a:xfrm>
              <a:off x="3878593" y="3269538"/>
              <a:ext cx="50800" cy="25400"/>
            </a:xfrm>
            <a:custGeom>
              <a:avLst/>
              <a:gdLst/>
              <a:ahLst/>
              <a:cxnLst/>
              <a:rect l="l" t="t" r="r" b="b"/>
              <a:pathLst>
                <a:path w="50800" h="25400">
                  <a:moveTo>
                    <a:pt x="0" y="0"/>
                  </a:moveTo>
                  <a:lnTo>
                    <a:pt x="38100" y="0"/>
                  </a:lnTo>
                </a:path>
                <a:path w="50800" h="25400">
                  <a:moveTo>
                    <a:pt x="12700" y="12700"/>
                  </a:moveTo>
                  <a:lnTo>
                    <a:pt x="50800" y="12700"/>
                  </a:lnTo>
                </a:path>
                <a:path w="50800" h="25400">
                  <a:moveTo>
                    <a:pt x="12700" y="25400"/>
                  </a:moveTo>
                  <a:lnTo>
                    <a:pt x="50800" y="25400"/>
                  </a:lnTo>
                </a:path>
              </a:pathLst>
            </a:custGeom>
            <a:ln w="7591">
              <a:solidFill>
                <a:srgbClr val="ADADE0"/>
              </a:solidFill>
            </a:ln>
          </p:spPr>
          <p:txBody>
            <a:bodyPr wrap="square" lIns="0" tIns="0" rIns="0" bIns="0" rtlCol="0"/>
            <a:lstStyle/>
            <a:p>
              <a:endParaRPr/>
            </a:p>
          </p:txBody>
        </p:sp>
        <p:sp>
          <p:nvSpPr>
            <p:cNvPr id="14" name="object 14"/>
            <p:cNvSpPr/>
            <p:nvPr/>
          </p:nvSpPr>
          <p:spPr>
            <a:xfrm>
              <a:off x="3802393"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15" name="object 15"/>
            <p:cNvSpPr/>
            <p:nvPr/>
          </p:nvSpPr>
          <p:spPr>
            <a:xfrm>
              <a:off x="3878593" y="3307638"/>
              <a:ext cx="50800" cy="12700"/>
            </a:xfrm>
            <a:custGeom>
              <a:avLst/>
              <a:gdLst/>
              <a:ahLst/>
              <a:cxnLst/>
              <a:rect l="l" t="t" r="r" b="b"/>
              <a:pathLst>
                <a:path w="50800" h="12700">
                  <a:moveTo>
                    <a:pt x="0" y="0"/>
                  </a:moveTo>
                  <a:lnTo>
                    <a:pt x="38100" y="0"/>
                  </a:lnTo>
                </a:path>
                <a:path w="50800" h="12700">
                  <a:moveTo>
                    <a:pt x="12700" y="12700"/>
                  </a:moveTo>
                  <a:lnTo>
                    <a:pt x="50800" y="12700"/>
                  </a:lnTo>
                </a:path>
              </a:pathLst>
            </a:custGeom>
            <a:ln w="7591">
              <a:solidFill>
                <a:srgbClr val="D6D6EF"/>
              </a:solidFill>
            </a:ln>
          </p:spPr>
          <p:txBody>
            <a:bodyPr wrap="square" lIns="0" tIns="0" rIns="0" bIns="0" rtlCol="0"/>
            <a:lstStyle/>
            <a:p>
              <a:endParaRPr/>
            </a:p>
          </p:txBody>
        </p:sp>
      </p:grpSp>
      <p:sp>
        <p:nvSpPr>
          <p:cNvPr id="16" name="object 16"/>
          <p:cNvSpPr/>
          <p:nvPr/>
        </p:nvSpPr>
        <p:spPr>
          <a:xfrm>
            <a:off x="4149573" y="3269538"/>
            <a:ext cx="50800" cy="50800"/>
          </a:xfrm>
          <a:custGeom>
            <a:avLst/>
            <a:gdLst/>
            <a:ahLst/>
            <a:cxnLst/>
            <a:rect l="l" t="t" r="r" b="b"/>
            <a:pathLst>
              <a:path w="50800" h="50800">
                <a:moveTo>
                  <a:pt x="0" y="0"/>
                </a:moveTo>
                <a:lnTo>
                  <a:pt x="38100" y="0"/>
                </a:lnTo>
              </a:path>
              <a:path w="50800" h="50800">
                <a:moveTo>
                  <a:pt x="12700" y="12700"/>
                </a:moveTo>
                <a:lnTo>
                  <a:pt x="50800" y="1270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ADADE0"/>
            </a:solidFill>
          </a:ln>
        </p:spPr>
        <p:txBody>
          <a:bodyPr wrap="square" lIns="0" tIns="0" rIns="0" bIns="0" rtlCol="0"/>
          <a:lstStyle/>
          <a:p>
            <a:endParaRPr/>
          </a:p>
        </p:txBody>
      </p:sp>
      <p:grpSp>
        <p:nvGrpSpPr>
          <p:cNvPr id="17" name="object 17"/>
          <p:cNvGrpSpPr/>
          <p:nvPr/>
        </p:nvGrpSpPr>
        <p:grpSpPr>
          <a:xfrm>
            <a:off x="0" y="3267007"/>
            <a:ext cx="4608195" cy="189230"/>
            <a:chOff x="0" y="3267007"/>
            <a:chExt cx="4608195" cy="189230"/>
          </a:xfrm>
        </p:grpSpPr>
        <p:sp>
          <p:nvSpPr>
            <p:cNvPr id="18" name="object 18"/>
            <p:cNvSpPr/>
            <p:nvPr/>
          </p:nvSpPr>
          <p:spPr>
            <a:xfrm>
              <a:off x="4451033" y="3300018"/>
              <a:ext cx="20320" cy="20320"/>
            </a:xfrm>
            <a:custGeom>
              <a:avLst/>
              <a:gdLst/>
              <a:ahLst/>
              <a:cxnLst/>
              <a:rect l="l" t="t" r="r" b="b"/>
              <a:pathLst>
                <a:path w="20320" h="20320">
                  <a:moveTo>
                    <a:pt x="0" y="0"/>
                  </a:moveTo>
                  <a:lnTo>
                    <a:pt x="20320" y="20320"/>
                  </a:lnTo>
                </a:path>
              </a:pathLst>
            </a:custGeom>
            <a:ln w="7591">
              <a:solidFill>
                <a:srgbClr val="ADADE0"/>
              </a:solidFill>
            </a:ln>
          </p:spPr>
          <p:txBody>
            <a:bodyPr wrap="square" lIns="0" tIns="0" rIns="0" bIns="0" rtlCol="0"/>
            <a:lstStyle/>
            <a:p>
              <a:endParaRPr/>
            </a:p>
          </p:txBody>
        </p:sp>
        <p:sp>
          <p:nvSpPr>
            <p:cNvPr id="19" name="object 19"/>
            <p:cNvSpPr/>
            <p:nvPr/>
          </p:nvSpPr>
          <p:spPr>
            <a:xfrm>
              <a:off x="4423969" y="3273524"/>
              <a:ext cx="30480" cy="30480"/>
            </a:xfrm>
            <a:custGeom>
              <a:avLst/>
              <a:gdLst/>
              <a:ahLst/>
              <a:cxnLst/>
              <a:rect l="l" t="t" r="r" b="b"/>
              <a:pathLst>
                <a:path w="30479" h="30479">
                  <a:moveTo>
                    <a:pt x="30366" y="15183"/>
                  </a:moveTo>
                  <a:lnTo>
                    <a:pt x="30366" y="6797"/>
                  </a:lnTo>
                  <a:lnTo>
                    <a:pt x="23568" y="0"/>
                  </a:lnTo>
                  <a:lnTo>
                    <a:pt x="15183" y="0"/>
                  </a:lnTo>
                  <a:lnTo>
                    <a:pt x="6797" y="0"/>
                  </a:lnTo>
                  <a:lnTo>
                    <a:pt x="0" y="6797"/>
                  </a:lnTo>
                  <a:lnTo>
                    <a:pt x="0" y="15183"/>
                  </a:lnTo>
                  <a:lnTo>
                    <a:pt x="0" y="23568"/>
                  </a:lnTo>
                  <a:lnTo>
                    <a:pt x="6797" y="30366"/>
                  </a:lnTo>
                  <a:lnTo>
                    <a:pt x="15183" y="30366"/>
                  </a:lnTo>
                  <a:lnTo>
                    <a:pt x="23568" y="30366"/>
                  </a:lnTo>
                  <a:lnTo>
                    <a:pt x="30366" y="23568"/>
                  </a:lnTo>
                  <a:lnTo>
                    <a:pt x="30366" y="15183"/>
                  </a:lnTo>
                  <a:close/>
                </a:path>
              </a:pathLst>
            </a:custGeom>
            <a:ln w="5060">
              <a:solidFill>
                <a:srgbClr val="ADADE0"/>
              </a:solidFill>
            </a:ln>
          </p:spPr>
          <p:txBody>
            <a:bodyPr wrap="square" lIns="0" tIns="0" rIns="0" bIns="0" rtlCol="0"/>
            <a:lstStyle/>
            <a:p>
              <a:endParaRPr/>
            </a:p>
          </p:txBody>
        </p:sp>
        <p:sp>
          <p:nvSpPr>
            <p:cNvPr id="20" name="object 20"/>
            <p:cNvSpPr/>
            <p:nvPr/>
          </p:nvSpPr>
          <p:spPr>
            <a:xfrm>
              <a:off x="4329112" y="3269538"/>
              <a:ext cx="233679" cy="50800"/>
            </a:xfrm>
            <a:custGeom>
              <a:avLst/>
              <a:gdLst/>
              <a:ahLst/>
              <a:cxnLst/>
              <a:rect l="l" t="t" r="r" b="b"/>
              <a:pathLst>
                <a:path w="233679" h="50800">
                  <a:moveTo>
                    <a:pt x="40640" y="50800"/>
                  </a:moveTo>
                  <a:lnTo>
                    <a:pt x="50400" y="48796"/>
                  </a:lnTo>
                  <a:lnTo>
                    <a:pt x="58488" y="43339"/>
                  </a:lnTo>
                  <a:lnTo>
                    <a:pt x="64002" y="35262"/>
                  </a:lnTo>
                  <a:lnTo>
                    <a:pt x="66040" y="25400"/>
                  </a:lnTo>
                  <a:lnTo>
                    <a:pt x="64036" y="15537"/>
                  </a:lnTo>
                  <a:lnTo>
                    <a:pt x="58579" y="7461"/>
                  </a:lnTo>
                  <a:lnTo>
                    <a:pt x="50502" y="2004"/>
                  </a:lnTo>
                  <a:lnTo>
                    <a:pt x="40640" y="0"/>
                  </a:lnTo>
                  <a:lnTo>
                    <a:pt x="30778" y="2004"/>
                  </a:lnTo>
                  <a:lnTo>
                    <a:pt x="22701" y="7461"/>
                  </a:lnTo>
                  <a:lnTo>
                    <a:pt x="17244" y="15537"/>
                  </a:lnTo>
                  <a:lnTo>
                    <a:pt x="15240" y="25400"/>
                  </a:lnTo>
                </a:path>
                <a:path w="233679" h="50800">
                  <a:moveTo>
                    <a:pt x="30480" y="17780"/>
                  </a:moveTo>
                  <a:lnTo>
                    <a:pt x="15240" y="30480"/>
                  </a:lnTo>
                  <a:lnTo>
                    <a:pt x="0" y="17780"/>
                  </a:lnTo>
                </a:path>
                <a:path w="233679" h="50800">
                  <a:moveTo>
                    <a:pt x="193042" y="50800"/>
                  </a:moveTo>
                  <a:lnTo>
                    <a:pt x="183179" y="48796"/>
                  </a:lnTo>
                  <a:lnTo>
                    <a:pt x="175103" y="43339"/>
                  </a:lnTo>
                  <a:lnTo>
                    <a:pt x="169646" y="35262"/>
                  </a:lnTo>
                  <a:lnTo>
                    <a:pt x="167642" y="25400"/>
                  </a:lnTo>
                  <a:lnTo>
                    <a:pt x="169646" y="15537"/>
                  </a:lnTo>
                  <a:lnTo>
                    <a:pt x="175103" y="7461"/>
                  </a:lnTo>
                  <a:lnTo>
                    <a:pt x="183179" y="2004"/>
                  </a:lnTo>
                  <a:lnTo>
                    <a:pt x="193042" y="0"/>
                  </a:lnTo>
                  <a:lnTo>
                    <a:pt x="202904" y="2004"/>
                  </a:lnTo>
                  <a:lnTo>
                    <a:pt x="210981" y="7461"/>
                  </a:lnTo>
                  <a:lnTo>
                    <a:pt x="216438" y="15537"/>
                  </a:lnTo>
                  <a:lnTo>
                    <a:pt x="218442" y="25400"/>
                  </a:lnTo>
                </a:path>
                <a:path w="233679" h="50800">
                  <a:moveTo>
                    <a:pt x="233682" y="17780"/>
                  </a:moveTo>
                  <a:lnTo>
                    <a:pt x="218442" y="30480"/>
                  </a:lnTo>
                  <a:lnTo>
                    <a:pt x="203202" y="17780"/>
                  </a:lnTo>
                </a:path>
              </a:pathLst>
            </a:custGeom>
            <a:ln w="5060">
              <a:solidFill>
                <a:srgbClr val="ADADE0"/>
              </a:solidFill>
            </a:ln>
          </p:spPr>
          <p:txBody>
            <a:bodyPr wrap="square" lIns="0" tIns="0" rIns="0" bIns="0" rtlCol="0"/>
            <a:lstStyle/>
            <a:p>
              <a:endParaRPr/>
            </a:p>
          </p:txBody>
        </p:sp>
        <p:sp>
          <p:nvSpPr>
            <p:cNvPr id="21" name="object 21"/>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22" name="object 22"/>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23" name="object 23"/>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24" name="object 24"/>
          <p:cNvSpPr txBox="1">
            <a:spLocks noGrp="1"/>
          </p:cNvSpPr>
          <p:nvPr>
            <p:ph type="title"/>
          </p:nvPr>
        </p:nvSpPr>
        <p:spPr>
          <a:xfrm>
            <a:off x="359994" y="350685"/>
            <a:ext cx="3888104" cy="364490"/>
          </a:xfrm>
          <a:prstGeom prst="rect">
            <a:avLst/>
          </a:prstGeom>
          <a:solidFill>
            <a:srgbClr val="003366"/>
          </a:solidFill>
        </p:spPr>
        <p:txBody>
          <a:bodyPr vert="horz" wrap="square" lIns="0" tIns="49530" rIns="0" bIns="0" rtlCol="0">
            <a:spAutoFit/>
          </a:bodyPr>
          <a:lstStyle/>
          <a:p>
            <a:pPr algn="ctr">
              <a:lnSpc>
                <a:spcPct val="100000"/>
              </a:lnSpc>
              <a:spcBef>
                <a:spcPts val="390"/>
              </a:spcBef>
            </a:pPr>
            <a:r>
              <a:rPr spc="-30" dirty="0"/>
              <a:t>Computer</a:t>
            </a:r>
            <a:r>
              <a:rPr spc="-35" dirty="0"/>
              <a:t> </a:t>
            </a:r>
            <a:r>
              <a:rPr spc="-10" dirty="0"/>
              <a:t>Vision</a:t>
            </a:r>
          </a:p>
        </p:txBody>
      </p:sp>
      <p:sp>
        <p:nvSpPr>
          <p:cNvPr id="25" name="object 25"/>
          <p:cNvSpPr txBox="1"/>
          <p:nvPr/>
        </p:nvSpPr>
        <p:spPr>
          <a:xfrm>
            <a:off x="1607591" y="861601"/>
            <a:ext cx="1392555" cy="405765"/>
          </a:xfrm>
          <a:prstGeom prst="rect">
            <a:avLst/>
          </a:prstGeom>
        </p:spPr>
        <p:txBody>
          <a:bodyPr vert="horz" wrap="square" lIns="0" tIns="42545" rIns="0" bIns="0" rtlCol="0">
            <a:spAutoFit/>
          </a:bodyPr>
          <a:lstStyle/>
          <a:p>
            <a:pPr marL="39370">
              <a:lnSpc>
                <a:spcPct val="100000"/>
              </a:lnSpc>
              <a:spcBef>
                <a:spcPts val="335"/>
              </a:spcBef>
            </a:pPr>
            <a:r>
              <a:rPr sz="1400" spc="-45" dirty="0">
                <a:latin typeface="Tahoma"/>
                <a:cs typeface="Tahoma"/>
              </a:rPr>
              <a:t>Naeemullah</a:t>
            </a:r>
            <a:r>
              <a:rPr sz="1400" spc="-30" dirty="0">
                <a:latin typeface="Tahoma"/>
                <a:cs typeface="Tahoma"/>
              </a:rPr>
              <a:t> </a:t>
            </a:r>
            <a:r>
              <a:rPr sz="1400" spc="-20" dirty="0">
                <a:latin typeface="Tahoma"/>
                <a:cs typeface="Tahoma"/>
              </a:rPr>
              <a:t>Khan</a:t>
            </a:r>
            <a:endParaRPr sz="1400">
              <a:latin typeface="Tahoma"/>
              <a:cs typeface="Tahoma"/>
            </a:endParaRPr>
          </a:p>
          <a:p>
            <a:pPr marL="12700">
              <a:lnSpc>
                <a:spcPct val="100000"/>
              </a:lnSpc>
              <a:spcBef>
                <a:spcPts val="114"/>
              </a:spcBef>
            </a:pPr>
            <a:r>
              <a:rPr sz="800" spc="-25" dirty="0">
                <a:solidFill>
                  <a:srgbClr val="EC008C"/>
                </a:solidFill>
                <a:latin typeface="Tahoma"/>
                <a:cs typeface="Tahoma"/>
                <a:hlinkClick r:id="rId2"/>
              </a:rPr>
              <a:t>naeemullah.khan@kaust.edu.sa</a:t>
            </a:r>
            <a:endParaRPr sz="800">
              <a:latin typeface="Tahoma"/>
              <a:cs typeface="Tahoma"/>
            </a:endParaRPr>
          </a:p>
        </p:txBody>
      </p:sp>
      <p:pic>
        <p:nvPicPr>
          <p:cNvPr id="26" name="object 26"/>
          <p:cNvPicPr/>
          <p:nvPr/>
        </p:nvPicPr>
        <p:blipFill>
          <a:blip r:embed="rId3" cstate="print"/>
          <a:stretch>
            <a:fillRect/>
          </a:stretch>
        </p:blipFill>
        <p:spPr>
          <a:xfrm>
            <a:off x="1578267" y="1549745"/>
            <a:ext cx="1451457" cy="424551"/>
          </a:xfrm>
          <a:prstGeom prst="rect">
            <a:avLst/>
          </a:prstGeom>
        </p:spPr>
      </p:pic>
      <p:sp>
        <p:nvSpPr>
          <p:cNvPr id="27" name="object 27"/>
          <p:cNvSpPr txBox="1"/>
          <p:nvPr/>
        </p:nvSpPr>
        <p:spPr>
          <a:xfrm>
            <a:off x="1260944" y="2245438"/>
            <a:ext cx="2086610" cy="598805"/>
          </a:xfrm>
          <a:prstGeom prst="rect">
            <a:avLst/>
          </a:prstGeom>
        </p:spPr>
        <p:txBody>
          <a:bodyPr vert="horz" wrap="square" lIns="0" tIns="12065" rIns="0" bIns="0" rtlCol="0">
            <a:spAutoFit/>
          </a:bodyPr>
          <a:lstStyle/>
          <a:p>
            <a:pPr algn="ctr">
              <a:lnSpc>
                <a:spcPts val="819"/>
              </a:lnSpc>
              <a:spcBef>
                <a:spcPts val="95"/>
              </a:spcBef>
            </a:pPr>
            <a:r>
              <a:rPr sz="700" spc="55" dirty="0">
                <a:latin typeface="Tahoma"/>
                <a:cs typeface="Tahoma"/>
              </a:rPr>
              <a:t>KAUST</a:t>
            </a:r>
            <a:r>
              <a:rPr sz="700" spc="40" dirty="0">
                <a:latin typeface="Tahoma"/>
                <a:cs typeface="Tahoma"/>
              </a:rPr>
              <a:t> </a:t>
            </a:r>
            <a:r>
              <a:rPr sz="700" spc="-10" dirty="0">
                <a:latin typeface="Tahoma"/>
                <a:cs typeface="Tahoma"/>
              </a:rPr>
              <a:t>Academy</a:t>
            </a:r>
            <a:endParaRPr sz="700">
              <a:latin typeface="Tahoma"/>
              <a:cs typeface="Tahoma"/>
            </a:endParaRPr>
          </a:p>
          <a:p>
            <a:pPr algn="ctr">
              <a:lnSpc>
                <a:spcPts val="819"/>
              </a:lnSpc>
            </a:pPr>
            <a:r>
              <a:rPr sz="700" dirty="0">
                <a:latin typeface="Tahoma"/>
                <a:cs typeface="Tahoma"/>
              </a:rPr>
              <a:t>King</a:t>
            </a:r>
            <a:r>
              <a:rPr sz="700" spc="35" dirty="0">
                <a:latin typeface="Tahoma"/>
                <a:cs typeface="Tahoma"/>
              </a:rPr>
              <a:t> </a:t>
            </a:r>
            <a:r>
              <a:rPr sz="700" dirty="0">
                <a:latin typeface="Tahoma"/>
                <a:cs typeface="Tahoma"/>
              </a:rPr>
              <a:t>Abdullah</a:t>
            </a:r>
            <a:r>
              <a:rPr sz="700" spc="35" dirty="0">
                <a:latin typeface="Tahoma"/>
                <a:cs typeface="Tahoma"/>
              </a:rPr>
              <a:t> </a:t>
            </a:r>
            <a:r>
              <a:rPr sz="700" dirty="0">
                <a:latin typeface="Tahoma"/>
                <a:cs typeface="Tahoma"/>
              </a:rPr>
              <a:t>University</a:t>
            </a:r>
            <a:r>
              <a:rPr sz="700" spc="35" dirty="0">
                <a:latin typeface="Tahoma"/>
                <a:cs typeface="Tahoma"/>
              </a:rPr>
              <a:t> </a:t>
            </a:r>
            <a:r>
              <a:rPr sz="700" dirty="0">
                <a:latin typeface="Tahoma"/>
                <a:cs typeface="Tahoma"/>
              </a:rPr>
              <a:t>of</a:t>
            </a:r>
            <a:r>
              <a:rPr sz="700" spc="40" dirty="0">
                <a:latin typeface="Tahoma"/>
                <a:cs typeface="Tahoma"/>
              </a:rPr>
              <a:t> </a:t>
            </a:r>
            <a:r>
              <a:rPr sz="700" dirty="0">
                <a:latin typeface="Tahoma"/>
                <a:cs typeface="Tahoma"/>
              </a:rPr>
              <a:t>Science</a:t>
            </a:r>
            <a:r>
              <a:rPr sz="700" spc="35" dirty="0">
                <a:latin typeface="Tahoma"/>
                <a:cs typeface="Tahoma"/>
              </a:rPr>
              <a:t> </a:t>
            </a:r>
            <a:r>
              <a:rPr sz="700" dirty="0">
                <a:latin typeface="Tahoma"/>
                <a:cs typeface="Tahoma"/>
              </a:rPr>
              <a:t>and</a:t>
            </a:r>
            <a:r>
              <a:rPr sz="700" spc="35" dirty="0">
                <a:latin typeface="Tahoma"/>
                <a:cs typeface="Tahoma"/>
              </a:rPr>
              <a:t> </a:t>
            </a:r>
            <a:r>
              <a:rPr sz="700" spc="-10" dirty="0">
                <a:latin typeface="Tahoma"/>
                <a:cs typeface="Tahoma"/>
              </a:rPr>
              <a:t>Technology</a:t>
            </a:r>
            <a:endParaRPr sz="700">
              <a:latin typeface="Tahoma"/>
              <a:cs typeface="Tahoma"/>
            </a:endParaRPr>
          </a:p>
          <a:p>
            <a:pPr>
              <a:lnSpc>
                <a:spcPct val="100000"/>
              </a:lnSpc>
              <a:spcBef>
                <a:spcPts val="835"/>
              </a:spcBef>
            </a:pPr>
            <a:endParaRPr sz="700">
              <a:latin typeface="Tahoma"/>
              <a:cs typeface="Tahoma"/>
            </a:endParaRPr>
          </a:p>
          <a:p>
            <a:pPr algn="ctr">
              <a:lnSpc>
                <a:spcPct val="100000"/>
              </a:lnSpc>
            </a:pPr>
            <a:r>
              <a:rPr sz="1000" spc="-35" dirty="0">
                <a:latin typeface="Tahoma"/>
                <a:cs typeface="Tahoma"/>
              </a:rPr>
              <a:t>November</a:t>
            </a:r>
            <a:r>
              <a:rPr sz="1000" spc="-15" dirty="0">
                <a:latin typeface="Tahoma"/>
                <a:cs typeface="Tahoma"/>
              </a:rPr>
              <a:t> </a:t>
            </a:r>
            <a:r>
              <a:rPr sz="1000" spc="-30" dirty="0">
                <a:latin typeface="Tahoma"/>
                <a:cs typeface="Tahoma"/>
              </a:rPr>
              <a:t>19,</a:t>
            </a:r>
            <a:r>
              <a:rPr sz="1000" spc="-15" dirty="0">
                <a:latin typeface="Tahoma"/>
                <a:cs typeface="Tahoma"/>
              </a:rPr>
              <a:t> </a:t>
            </a:r>
            <a:r>
              <a:rPr sz="1000" spc="-20" dirty="0">
                <a:latin typeface="Tahoma"/>
                <a:cs typeface="Tahoma"/>
              </a:rPr>
              <a:t>2023</a:t>
            </a:r>
            <a:endParaRPr sz="1000">
              <a:latin typeface="Tahoma"/>
              <a:cs typeface="Tahoma"/>
            </a:endParaRPr>
          </a:p>
        </p:txBody>
      </p:sp>
      <p:sp>
        <p:nvSpPr>
          <p:cNvPr id="28" name="object 2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29" name="object 2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4" action="ppaction://hlinksldjump"/>
              </a:rPr>
              <a:t>Computer</a:t>
            </a:r>
            <a:r>
              <a:rPr sz="500" spc="40" dirty="0">
                <a:solidFill>
                  <a:srgbClr val="FF0000"/>
                </a:solidFill>
                <a:latin typeface="Tahoma"/>
                <a:cs typeface="Tahoma"/>
                <a:hlinkClick r:id="rId4" action="ppaction://hlinksldjump"/>
              </a:rPr>
              <a:t> </a:t>
            </a:r>
            <a:r>
              <a:rPr sz="500" spc="-10" dirty="0">
                <a:solidFill>
                  <a:srgbClr val="FF0000"/>
                </a:solidFill>
                <a:latin typeface="Tahoma"/>
                <a:cs typeface="Tahoma"/>
                <a:hlinkClick r:id="rId4" action="ppaction://hlinksldjump"/>
              </a:rPr>
              <a:t>Vision</a:t>
            </a:r>
            <a:endParaRPr sz="500">
              <a:latin typeface="Tahoma"/>
              <a:cs typeface="Tahoma"/>
            </a:endParaRPr>
          </a:p>
        </p:txBody>
      </p:sp>
      <p:sp>
        <p:nvSpPr>
          <p:cNvPr id="30" name="object 3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31" name="object 3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a:t>
            </a:fld>
            <a:r>
              <a:rPr spc="5" dirty="0"/>
              <a:t> </a:t>
            </a:r>
            <a:r>
              <a:rPr spc="75" dirty="0"/>
              <a:t>/</a:t>
            </a:r>
            <a:r>
              <a:rPr spc="10" dirty="0"/>
              <a:t> </a:t>
            </a:r>
            <a:r>
              <a:rPr spc="-25" dirty="0"/>
              <a:t>61</a:t>
            </a: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85070" y="1215176"/>
            <a:ext cx="3844415" cy="772546"/>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10</a:t>
            </a:fld>
            <a:r>
              <a:rPr spc="5" dirty="0"/>
              <a:t> </a:t>
            </a:r>
            <a:r>
              <a:rPr spc="75" dirty="0"/>
              <a:t>/</a:t>
            </a:r>
            <a:r>
              <a:rPr spc="10" dirty="0"/>
              <a:t> </a:t>
            </a:r>
            <a:r>
              <a:rPr spc="-25" dirty="0"/>
              <a:t>61</a:t>
            </a:r>
          </a:p>
        </p:txBody>
      </p:sp>
    </p:spTree>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403092" y="896396"/>
            <a:ext cx="3823472" cy="1803989"/>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11</a:t>
            </a:fld>
            <a:r>
              <a:rPr spc="5" dirty="0"/>
              <a:t> </a:t>
            </a:r>
            <a:r>
              <a:rPr spc="75" dirty="0"/>
              <a:t>/</a:t>
            </a:r>
            <a:r>
              <a:rPr spc="10" dirty="0"/>
              <a:t> </a:t>
            </a:r>
            <a:r>
              <a:rPr spc="-25" dirty="0"/>
              <a:t>61</a:t>
            </a: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72723" y="850688"/>
            <a:ext cx="3859383" cy="1691262"/>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12</a:t>
            </a:fld>
            <a:r>
              <a:rPr spc="5" dirty="0"/>
              <a:t> </a:t>
            </a:r>
            <a:r>
              <a:rPr spc="75" dirty="0"/>
              <a:t>/</a:t>
            </a:r>
            <a:r>
              <a:rPr spc="10" dirty="0"/>
              <a:t> </a:t>
            </a:r>
            <a:r>
              <a:rPr spc="-25" dirty="0"/>
              <a:t>61</a:t>
            </a:r>
          </a:p>
        </p:txBody>
      </p:sp>
    </p:spTree>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sp>
        <p:nvSpPr>
          <p:cNvPr id="3" name="object 3"/>
          <p:cNvSpPr txBox="1"/>
          <p:nvPr/>
        </p:nvSpPr>
        <p:spPr>
          <a:xfrm>
            <a:off x="1826844" y="674667"/>
            <a:ext cx="955040" cy="177800"/>
          </a:xfrm>
          <a:prstGeom prst="rect">
            <a:avLst/>
          </a:prstGeom>
        </p:spPr>
        <p:txBody>
          <a:bodyPr vert="horz" wrap="square" lIns="0" tIns="12065" rIns="0" bIns="0" rtlCol="0">
            <a:spAutoFit/>
          </a:bodyPr>
          <a:lstStyle/>
          <a:p>
            <a:pPr marL="12700">
              <a:lnSpc>
                <a:spcPct val="100000"/>
              </a:lnSpc>
              <a:spcBef>
                <a:spcPts val="95"/>
              </a:spcBef>
            </a:pPr>
            <a:r>
              <a:rPr sz="1000" spc="-65" dirty="0">
                <a:latin typeface="Tahoma"/>
                <a:cs typeface="Tahoma"/>
              </a:rPr>
              <a:t>Image</a:t>
            </a:r>
            <a:r>
              <a:rPr sz="1000" dirty="0">
                <a:latin typeface="Tahoma"/>
                <a:cs typeface="Tahoma"/>
              </a:rPr>
              <a:t> </a:t>
            </a:r>
            <a:r>
              <a:rPr sz="1000" spc="-35" dirty="0">
                <a:latin typeface="Tahoma"/>
                <a:cs typeface="Tahoma"/>
              </a:rPr>
              <a:t>Generation</a:t>
            </a:r>
            <a:endParaRPr sz="1000">
              <a:latin typeface="Tahoma"/>
              <a:cs typeface="Tahoma"/>
            </a:endParaRPr>
          </a:p>
        </p:txBody>
      </p:sp>
      <p:pic>
        <p:nvPicPr>
          <p:cNvPr id="4" name="object 4"/>
          <p:cNvPicPr/>
          <p:nvPr/>
        </p:nvPicPr>
        <p:blipFill>
          <a:blip r:embed="rId2" cstate="print"/>
          <a:stretch>
            <a:fillRect/>
          </a:stretch>
        </p:blipFill>
        <p:spPr>
          <a:xfrm>
            <a:off x="383316" y="1087047"/>
            <a:ext cx="3744922" cy="1669222"/>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13</a:t>
            </a:fld>
            <a:r>
              <a:rPr spc="5" dirty="0"/>
              <a:t> </a:t>
            </a:r>
            <a:r>
              <a:rPr spc="75" dirty="0"/>
              <a:t>/</a:t>
            </a:r>
            <a:r>
              <a:rPr spc="10" dirty="0"/>
              <a:t> </a:t>
            </a:r>
            <a:r>
              <a:rPr spc="-25" dirty="0"/>
              <a:t>61</a:t>
            </a:r>
          </a:p>
        </p:txBody>
      </p:sp>
    </p:spTree>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77085" y="1138890"/>
            <a:ext cx="3845452" cy="1244787"/>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14</a:t>
            </a:fld>
            <a:r>
              <a:rPr spc="5" dirty="0"/>
              <a:t> </a:t>
            </a:r>
            <a:r>
              <a:rPr spc="75" dirty="0"/>
              <a:t>/</a:t>
            </a:r>
            <a:r>
              <a:rPr spc="10" dirty="0"/>
              <a:t> </a:t>
            </a:r>
            <a:r>
              <a:rPr spc="-25" dirty="0"/>
              <a:t>61</a:t>
            </a:r>
          </a:p>
        </p:txBody>
      </p:sp>
    </p:spTree>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sp>
        <p:nvSpPr>
          <p:cNvPr id="3" name="object 3"/>
          <p:cNvSpPr txBox="1"/>
          <p:nvPr/>
        </p:nvSpPr>
        <p:spPr>
          <a:xfrm>
            <a:off x="2031923" y="649699"/>
            <a:ext cx="544830" cy="177800"/>
          </a:xfrm>
          <a:prstGeom prst="rect">
            <a:avLst/>
          </a:prstGeom>
        </p:spPr>
        <p:txBody>
          <a:bodyPr vert="horz" wrap="square" lIns="0" tIns="12065" rIns="0" bIns="0" rtlCol="0">
            <a:spAutoFit/>
          </a:bodyPr>
          <a:lstStyle/>
          <a:p>
            <a:pPr marL="12700">
              <a:lnSpc>
                <a:spcPct val="100000"/>
              </a:lnSpc>
              <a:spcBef>
                <a:spcPts val="95"/>
              </a:spcBef>
            </a:pPr>
            <a:r>
              <a:rPr sz="1000" dirty="0">
                <a:latin typeface="Tahoma"/>
                <a:cs typeface="Tahoma"/>
              </a:rPr>
              <a:t>3D </a:t>
            </a:r>
            <a:r>
              <a:rPr sz="1000" spc="-10" dirty="0">
                <a:latin typeface="Tahoma"/>
                <a:cs typeface="Tahoma"/>
              </a:rPr>
              <a:t>Vision</a:t>
            </a:r>
            <a:endParaRPr sz="1000">
              <a:latin typeface="Tahoma"/>
              <a:cs typeface="Tahoma"/>
            </a:endParaRPr>
          </a:p>
        </p:txBody>
      </p:sp>
      <p:pic>
        <p:nvPicPr>
          <p:cNvPr id="4" name="object 4"/>
          <p:cNvPicPr/>
          <p:nvPr/>
        </p:nvPicPr>
        <p:blipFill>
          <a:blip r:embed="rId2" cstate="print"/>
          <a:stretch>
            <a:fillRect/>
          </a:stretch>
        </p:blipFill>
        <p:spPr>
          <a:xfrm>
            <a:off x="372327" y="1059623"/>
            <a:ext cx="3869628" cy="1745187"/>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15</a:t>
            </a:fld>
            <a:r>
              <a:rPr spc="5" dirty="0"/>
              <a:t> </a:t>
            </a:r>
            <a:r>
              <a:rPr spc="75" dirty="0"/>
              <a:t>/</a:t>
            </a:r>
            <a:r>
              <a:rPr spc="10" dirty="0"/>
              <a:t> </a:t>
            </a:r>
            <a:r>
              <a:rPr spc="-25" dirty="0"/>
              <a:t>61</a:t>
            </a:r>
          </a:p>
        </p:txBody>
      </p:sp>
    </p:spTree>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20" dirty="0"/>
              <a:t>How</a:t>
            </a:r>
            <a:r>
              <a:rPr spc="-50" dirty="0"/>
              <a:t> </a:t>
            </a:r>
            <a:r>
              <a:rPr dirty="0"/>
              <a:t>to</a:t>
            </a:r>
            <a:r>
              <a:rPr spc="-45" dirty="0"/>
              <a:t> </a:t>
            </a:r>
            <a:r>
              <a:rPr spc="-65" dirty="0"/>
              <a:t>represent</a:t>
            </a:r>
            <a:r>
              <a:rPr spc="-45" dirty="0"/>
              <a:t> </a:t>
            </a:r>
            <a:r>
              <a:rPr dirty="0"/>
              <a:t>an</a:t>
            </a:r>
            <a:r>
              <a:rPr spc="-45" dirty="0"/>
              <a:t> </a:t>
            </a:r>
            <a:r>
              <a:rPr spc="-35" dirty="0"/>
              <a:t>image?</a:t>
            </a:r>
          </a:p>
        </p:txBody>
      </p:sp>
      <p:sp>
        <p:nvSpPr>
          <p:cNvPr id="3" name="object 3"/>
          <p:cNvSpPr txBox="1"/>
          <p:nvPr/>
        </p:nvSpPr>
        <p:spPr>
          <a:xfrm>
            <a:off x="413283" y="550627"/>
            <a:ext cx="3480435" cy="633095"/>
          </a:xfrm>
          <a:prstGeom prst="rect">
            <a:avLst/>
          </a:prstGeom>
        </p:spPr>
        <p:txBody>
          <a:bodyPr vert="horz" wrap="square" lIns="0" tIns="88265" rIns="0" bIns="0" rtlCol="0">
            <a:spAutoFit/>
          </a:bodyPr>
          <a:lstStyle/>
          <a:p>
            <a:pPr marL="198120" indent="-160020">
              <a:lnSpc>
                <a:spcPct val="100000"/>
              </a:lnSpc>
              <a:spcBef>
                <a:spcPts val="695"/>
              </a:spcBef>
              <a:buClr>
                <a:srgbClr val="8C1414"/>
              </a:buClr>
              <a:buFont typeface="Lucida Sans Unicode"/>
              <a:buChar char="►"/>
              <a:tabLst>
                <a:tab pos="198120" algn="l"/>
              </a:tabLst>
            </a:pPr>
            <a:r>
              <a:rPr sz="1000" spc="-75" dirty="0">
                <a:latin typeface="Tahoma"/>
                <a:cs typeface="Tahoma"/>
              </a:rPr>
              <a:t>Images</a:t>
            </a:r>
            <a:r>
              <a:rPr sz="1000" spc="-5" dirty="0">
                <a:latin typeface="Tahoma"/>
                <a:cs typeface="Tahoma"/>
              </a:rPr>
              <a:t> </a:t>
            </a:r>
            <a:r>
              <a:rPr sz="1000" spc="-50" dirty="0">
                <a:latin typeface="Tahoma"/>
                <a:cs typeface="Tahoma"/>
              </a:rPr>
              <a:t>are</a:t>
            </a:r>
            <a:r>
              <a:rPr sz="1000" spc="-30" dirty="0">
                <a:latin typeface="Tahoma"/>
                <a:cs typeface="Tahoma"/>
              </a:rPr>
              <a:t> </a:t>
            </a:r>
            <a:r>
              <a:rPr sz="1000" spc="-55" dirty="0">
                <a:latin typeface="Tahoma"/>
                <a:cs typeface="Tahoma"/>
              </a:rPr>
              <a:t>represented</a:t>
            </a:r>
            <a:r>
              <a:rPr sz="1000" spc="-10" dirty="0">
                <a:latin typeface="Tahoma"/>
                <a:cs typeface="Tahoma"/>
              </a:rPr>
              <a:t> </a:t>
            </a:r>
            <a:r>
              <a:rPr sz="1000" spc="-30" dirty="0">
                <a:latin typeface="Tahoma"/>
                <a:cs typeface="Tahoma"/>
              </a:rPr>
              <a:t>as</a:t>
            </a:r>
            <a:r>
              <a:rPr sz="1000" spc="-5" dirty="0">
                <a:latin typeface="Tahoma"/>
                <a:cs typeface="Tahoma"/>
              </a:rPr>
              <a:t> </a:t>
            </a:r>
            <a:r>
              <a:rPr sz="1000" spc="-10" dirty="0">
                <a:latin typeface="Tahoma"/>
                <a:cs typeface="Tahoma"/>
              </a:rPr>
              <a:t>Matrices </a:t>
            </a:r>
            <a:r>
              <a:rPr sz="1000" dirty="0">
                <a:latin typeface="Tahoma"/>
                <a:cs typeface="Tahoma"/>
              </a:rPr>
              <a:t>with</a:t>
            </a:r>
            <a:r>
              <a:rPr sz="1000" spc="-5" dirty="0">
                <a:latin typeface="Tahoma"/>
                <a:cs typeface="Tahoma"/>
              </a:rPr>
              <a:t> </a:t>
            </a:r>
            <a:r>
              <a:rPr sz="1000" spc="-45" dirty="0">
                <a:latin typeface="Tahoma"/>
                <a:cs typeface="Tahoma"/>
              </a:rPr>
              <a:t>elements</a:t>
            </a:r>
            <a:r>
              <a:rPr sz="1000" spc="-15" dirty="0">
                <a:latin typeface="Tahoma"/>
                <a:cs typeface="Tahoma"/>
              </a:rPr>
              <a:t> </a:t>
            </a:r>
            <a:r>
              <a:rPr sz="1000" dirty="0">
                <a:latin typeface="Tahoma"/>
                <a:cs typeface="Tahoma"/>
              </a:rPr>
              <a:t>in</a:t>
            </a:r>
            <a:r>
              <a:rPr sz="1000" spc="-5" dirty="0">
                <a:latin typeface="Tahoma"/>
                <a:cs typeface="Tahoma"/>
              </a:rPr>
              <a:t> </a:t>
            </a:r>
            <a:r>
              <a:rPr sz="1000" spc="-90" dirty="0">
                <a:latin typeface="Tahoma"/>
                <a:cs typeface="Tahoma"/>
              </a:rPr>
              <a:t>[0</a:t>
            </a:r>
            <a:r>
              <a:rPr sz="1000" i="1" spc="-90" dirty="0">
                <a:latin typeface="Verdana"/>
                <a:cs typeface="Verdana"/>
              </a:rPr>
              <a:t>,</a:t>
            </a:r>
            <a:r>
              <a:rPr sz="1000" i="1" spc="-185" dirty="0">
                <a:latin typeface="Verdana"/>
                <a:cs typeface="Verdana"/>
              </a:rPr>
              <a:t> </a:t>
            </a:r>
            <a:r>
              <a:rPr sz="1000" spc="-20" dirty="0">
                <a:latin typeface="Tahoma"/>
                <a:cs typeface="Tahoma"/>
              </a:rPr>
              <a:t>255]</a:t>
            </a:r>
            <a:endParaRPr sz="1000">
              <a:latin typeface="Tahoma"/>
              <a:cs typeface="Tahoma"/>
            </a:endParaRPr>
          </a:p>
          <a:p>
            <a:pPr marL="197485" marR="30480" indent="-160020">
              <a:lnSpc>
                <a:spcPct val="100000"/>
              </a:lnSpc>
              <a:spcBef>
                <a:spcPts val="590"/>
              </a:spcBef>
              <a:buClr>
                <a:srgbClr val="8C1414"/>
              </a:buClr>
              <a:buFont typeface="Lucida Sans Unicode"/>
              <a:buChar char="►"/>
              <a:tabLst>
                <a:tab pos="199390" algn="l"/>
              </a:tabLst>
            </a:pPr>
            <a:r>
              <a:rPr sz="1000" spc="-40" dirty="0">
                <a:latin typeface="Tahoma"/>
                <a:cs typeface="Tahoma"/>
              </a:rPr>
              <a:t>Grayscale</a:t>
            </a:r>
            <a:r>
              <a:rPr sz="1000" spc="-5" dirty="0">
                <a:latin typeface="Tahoma"/>
                <a:cs typeface="Tahoma"/>
              </a:rPr>
              <a:t> </a:t>
            </a:r>
            <a:r>
              <a:rPr sz="1000" spc="-45" dirty="0">
                <a:latin typeface="Tahoma"/>
                <a:cs typeface="Tahoma"/>
              </a:rPr>
              <a:t>images</a:t>
            </a:r>
            <a:r>
              <a:rPr sz="1000" spc="-5" dirty="0">
                <a:latin typeface="Tahoma"/>
                <a:cs typeface="Tahoma"/>
              </a:rPr>
              <a:t> </a:t>
            </a:r>
            <a:r>
              <a:rPr sz="1000" spc="-50" dirty="0">
                <a:latin typeface="Tahoma"/>
                <a:cs typeface="Tahoma"/>
              </a:rPr>
              <a:t>have</a:t>
            </a:r>
            <a:r>
              <a:rPr sz="1000" spc="-10" dirty="0">
                <a:latin typeface="Tahoma"/>
                <a:cs typeface="Tahoma"/>
              </a:rPr>
              <a:t> </a:t>
            </a:r>
            <a:r>
              <a:rPr sz="1000" spc="-45" dirty="0">
                <a:latin typeface="Tahoma"/>
                <a:cs typeface="Tahoma"/>
              </a:rPr>
              <a:t>one</a:t>
            </a:r>
            <a:r>
              <a:rPr sz="1000" dirty="0">
                <a:latin typeface="Tahoma"/>
                <a:cs typeface="Tahoma"/>
              </a:rPr>
              <a:t> </a:t>
            </a:r>
            <a:r>
              <a:rPr sz="1000" spc="-40" dirty="0">
                <a:latin typeface="Tahoma"/>
                <a:cs typeface="Tahoma"/>
              </a:rPr>
              <a:t>channel</a:t>
            </a:r>
            <a:r>
              <a:rPr sz="1000" spc="-5" dirty="0">
                <a:latin typeface="Tahoma"/>
                <a:cs typeface="Tahoma"/>
              </a:rPr>
              <a:t> </a:t>
            </a:r>
            <a:r>
              <a:rPr sz="1000" spc="-25" dirty="0">
                <a:latin typeface="Tahoma"/>
                <a:cs typeface="Tahoma"/>
              </a:rPr>
              <a:t>while</a:t>
            </a:r>
            <a:r>
              <a:rPr sz="1000" spc="-5" dirty="0">
                <a:latin typeface="Tahoma"/>
                <a:cs typeface="Tahoma"/>
              </a:rPr>
              <a:t> </a:t>
            </a:r>
            <a:r>
              <a:rPr sz="1000" dirty="0">
                <a:latin typeface="Tahoma"/>
                <a:cs typeface="Tahoma"/>
              </a:rPr>
              <a:t>RGB </a:t>
            </a:r>
            <a:r>
              <a:rPr sz="1000" spc="-45" dirty="0">
                <a:latin typeface="Tahoma"/>
                <a:cs typeface="Tahoma"/>
              </a:rPr>
              <a:t>images</a:t>
            </a:r>
            <a:r>
              <a:rPr sz="1000" spc="-10" dirty="0">
                <a:latin typeface="Tahoma"/>
                <a:cs typeface="Tahoma"/>
              </a:rPr>
              <a:t> </a:t>
            </a:r>
            <a:r>
              <a:rPr sz="1000" spc="-50" dirty="0">
                <a:latin typeface="Tahoma"/>
                <a:cs typeface="Tahoma"/>
              </a:rPr>
              <a:t>have</a:t>
            </a:r>
            <a:r>
              <a:rPr sz="1000" spc="-5" dirty="0">
                <a:latin typeface="Tahoma"/>
                <a:cs typeface="Tahoma"/>
              </a:rPr>
              <a:t> </a:t>
            </a:r>
            <a:r>
              <a:rPr sz="1000" spc="-60" dirty="0">
                <a:latin typeface="Tahoma"/>
                <a:cs typeface="Tahoma"/>
              </a:rPr>
              <a:t>3 	</a:t>
            </a:r>
            <a:r>
              <a:rPr sz="1000" spc="-10" dirty="0">
                <a:latin typeface="Tahoma"/>
                <a:cs typeface="Tahoma"/>
              </a:rPr>
              <a:t>channels</a:t>
            </a:r>
            <a:endParaRPr sz="1000">
              <a:latin typeface="Tahoma"/>
              <a:cs typeface="Tahoma"/>
            </a:endParaRPr>
          </a:p>
        </p:txBody>
      </p:sp>
      <p:pic>
        <p:nvPicPr>
          <p:cNvPr id="4" name="object 4"/>
          <p:cNvPicPr/>
          <p:nvPr/>
        </p:nvPicPr>
        <p:blipFill>
          <a:blip r:embed="rId2" cstate="print"/>
          <a:stretch>
            <a:fillRect/>
          </a:stretch>
        </p:blipFill>
        <p:spPr>
          <a:xfrm>
            <a:off x="500291" y="1233897"/>
            <a:ext cx="3624287" cy="1593339"/>
          </a:xfrm>
          <a:prstGeom prst="rect">
            <a:avLst/>
          </a:prstGeom>
        </p:spPr>
      </p:pic>
      <p:sp>
        <p:nvSpPr>
          <p:cNvPr id="5" name="object 5"/>
          <p:cNvSpPr/>
          <p:nvPr/>
        </p:nvSpPr>
        <p:spPr>
          <a:xfrm>
            <a:off x="359994" y="3193046"/>
            <a:ext cx="1555750" cy="0"/>
          </a:xfrm>
          <a:custGeom>
            <a:avLst/>
            <a:gdLst/>
            <a:ahLst/>
            <a:cxnLst/>
            <a:rect l="l" t="t" r="r" b="b"/>
            <a:pathLst>
              <a:path w="1555750">
                <a:moveTo>
                  <a:pt x="0" y="0"/>
                </a:moveTo>
                <a:lnTo>
                  <a:pt x="1555178" y="0"/>
                </a:lnTo>
              </a:path>
            </a:pathLst>
          </a:custGeom>
          <a:ln w="5054">
            <a:solidFill>
              <a:srgbClr val="000000"/>
            </a:solidFill>
          </a:ln>
        </p:spPr>
        <p:txBody>
          <a:bodyPr wrap="square" lIns="0" tIns="0" rIns="0" bIns="0" rtlCol="0"/>
          <a:lstStyle/>
          <a:p>
            <a:endParaRPr/>
          </a:p>
        </p:txBody>
      </p:sp>
      <p:sp>
        <p:nvSpPr>
          <p:cNvPr id="6" name="object 6"/>
          <p:cNvSpPr txBox="1"/>
          <p:nvPr/>
        </p:nvSpPr>
        <p:spPr>
          <a:xfrm>
            <a:off x="468833" y="3200094"/>
            <a:ext cx="2599690" cy="147320"/>
          </a:xfrm>
          <a:prstGeom prst="rect">
            <a:avLst/>
          </a:prstGeom>
        </p:spPr>
        <p:txBody>
          <a:bodyPr vert="horz" wrap="square" lIns="0" tIns="12065" rIns="0" bIns="0" rtlCol="0">
            <a:spAutoFit/>
          </a:bodyPr>
          <a:lstStyle/>
          <a:p>
            <a:pPr marL="38100">
              <a:lnSpc>
                <a:spcPct val="100000"/>
              </a:lnSpc>
              <a:spcBef>
                <a:spcPts val="95"/>
              </a:spcBef>
            </a:pPr>
            <a:r>
              <a:rPr sz="900" baseline="27777" dirty="0">
                <a:latin typeface="Tahoma"/>
                <a:cs typeface="Tahoma"/>
              </a:rPr>
              <a:t>0</a:t>
            </a:r>
            <a:r>
              <a:rPr sz="800" dirty="0">
                <a:latin typeface="Tahoma"/>
                <a:cs typeface="Tahoma"/>
                <a:hlinkClick r:id="rId3"/>
              </a:rPr>
              <a:t>https://www.v7labs.com/blog/image-recognitio</a:t>
            </a:r>
            <a:r>
              <a:rPr sz="800" dirty="0">
                <a:latin typeface="Tahoma"/>
                <a:cs typeface="Tahoma"/>
              </a:rPr>
              <a:t>n-</a:t>
            </a:r>
            <a:r>
              <a:rPr sz="800" spc="-10" dirty="0">
                <a:latin typeface="Tahoma"/>
                <a:cs typeface="Tahoma"/>
                <a:hlinkClick r:id="rId4" action="ppaction://hlinksldjump"/>
              </a:rPr>
              <a:t>guide</a:t>
            </a:r>
            <a:endParaRPr sz="800">
              <a:latin typeface="Tahoma"/>
              <a:cs typeface="Tahoma"/>
            </a:endParaRPr>
          </a:p>
        </p:txBody>
      </p:sp>
      <p:grpSp>
        <p:nvGrpSpPr>
          <p:cNvPr id="7" name="object 7"/>
          <p:cNvGrpSpPr/>
          <p:nvPr/>
        </p:nvGrpSpPr>
        <p:grpSpPr>
          <a:xfrm>
            <a:off x="0" y="3364623"/>
            <a:ext cx="4608195" cy="91440"/>
            <a:chOff x="0" y="3364623"/>
            <a:chExt cx="4608195" cy="91440"/>
          </a:xfrm>
        </p:grpSpPr>
        <p:sp>
          <p:nvSpPr>
            <p:cNvPr id="8" name="object 8"/>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9" name="object 9"/>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10" name="object 10"/>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1" name="object 11"/>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2" name="object 12"/>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5" action="ppaction://hlinksldjump"/>
              </a:rPr>
              <a:t>Computer</a:t>
            </a:r>
            <a:r>
              <a:rPr sz="500" spc="40" dirty="0">
                <a:solidFill>
                  <a:srgbClr val="FF0000"/>
                </a:solidFill>
                <a:latin typeface="Tahoma"/>
                <a:cs typeface="Tahoma"/>
                <a:hlinkClick r:id="rId5" action="ppaction://hlinksldjump"/>
              </a:rPr>
              <a:t> </a:t>
            </a:r>
            <a:r>
              <a:rPr sz="500" spc="-10" dirty="0">
                <a:solidFill>
                  <a:srgbClr val="FF0000"/>
                </a:solidFill>
                <a:latin typeface="Tahoma"/>
                <a:cs typeface="Tahoma"/>
                <a:hlinkClick r:id="rId5" action="ppaction://hlinksldjump"/>
              </a:rPr>
              <a:t>Vision</a:t>
            </a:r>
            <a:endParaRPr sz="500">
              <a:latin typeface="Tahoma"/>
              <a:cs typeface="Tahoma"/>
            </a:endParaRPr>
          </a:p>
        </p:txBody>
      </p:sp>
      <p:sp>
        <p:nvSpPr>
          <p:cNvPr id="13" name="object 13"/>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16</a:t>
            </a:fld>
            <a:r>
              <a:rPr spc="5" dirty="0"/>
              <a:t> </a:t>
            </a:r>
            <a:r>
              <a:rPr spc="75" dirty="0"/>
              <a:t>/</a:t>
            </a:r>
            <a:r>
              <a:rPr spc="10" dirty="0"/>
              <a:t> </a:t>
            </a:r>
            <a:r>
              <a:rPr spc="-25" dirty="0"/>
              <a:t>61</a:t>
            </a:r>
          </a:p>
        </p:txBody>
      </p:sp>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069083" y="3279850"/>
            <a:ext cx="43180" cy="30480"/>
          </a:xfrm>
          <a:custGeom>
            <a:avLst/>
            <a:gdLst/>
            <a:ahLst/>
            <a:cxnLst/>
            <a:rect l="l" t="t" r="r" b="b"/>
            <a:pathLst>
              <a:path w="43180" h="30479">
                <a:moveTo>
                  <a:pt x="0" y="30366"/>
                </a:moveTo>
                <a:lnTo>
                  <a:pt x="43019" y="30366"/>
                </a:lnTo>
                <a:lnTo>
                  <a:pt x="43019" y="0"/>
                </a:lnTo>
                <a:lnTo>
                  <a:pt x="0" y="0"/>
                </a:lnTo>
                <a:lnTo>
                  <a:pt x="0" y="30366"/>
                </a:lnTo>
                <a:close/>
              </a:path>
            </a:pathLst>
          </a:custGeom>
          <a:ln w="5060">
            <a:solidFill>
              <a:srgbClr val="ADADE0"/>
            </a:solidFill>
          </a:ln>
        </p:spPr>
        <p:txBody>
          <a:bodyPr wrap="square" lIns="0" tIns="0" rIns="0" bIns="0" rtlCol="0"/>
          <a:lstStyle/>
          <a:p>
            <a:endParaRPr/>
          </a:p>
        </p:txBody>
      </p:sp>
      <p:sp>
        <p:nvSpPr>
          <p:cNvPr id="3" name="object 3"/>
          <p:cNvSpPr/>
          <p:nvPr/>
        </p:nvSpPr>
        <p:spPr>
          <a:xfrm>
            <a:off x="2989465" y="3275888"/>
            <a:ext cx="25400" cy="38100"/>
          </a:xfrm>
          <a:custGeom>
            <a:avLst/>
            <a:gdLst/>
            <a:ahLst/>
            <a:cxnLst/>
            <a:rect l="l" t="t" r="r" b="b"/>
            <a:pathLst>
              <a:path w="25400" h="38100">
                <a:moveTo>
                  <a:pt x="25400" y="0"/>
                </a:moveTo>
                <a:lnTo>
                  <a:pt x="0" y="19050"/>
                </a:lnTo>
                <a:lnTo>
                  <a:pt x="25400" y="38100"/>
                </a:lnTo>
                <a:lnTo>
                  <a:pt x="25400" y="0"/>
                </a:lnTo>
                <a:close/>
              </a:path>
            </a:pathLst>
          </a:custGeom>
          <a:solidFill>
            <a:srgbClr val="D6D6EF"/>
          </a:solidFill>
        </p:spPr>
        <p:txBody>
          <a:bodyPr wrap="square" lIns="0" tIns="0" rIns="0" bIns="0" rtlCol="0"/>
          <a:lstStyle/>
          <a:p>
            <a:endParaRPr/>
          </a:p>
        </p:txBody>
      </p:sp>
      <p:sp>
        <p:nvSpPr>
          <p:cNvPr id="4" name="object 4"/>
          <p:cNvSpPr/>
          <p:nvPr/>
        </p:nvSpPr>
        <p:spPr>
          <a:xfrm>
            <a:off x="3167268" y="3275888"/>
            <a:ext cx="25400" cy="38100"/>
          </a:xfrm>
          <a:custGeom>
            <a:avLst/>
            <a:gdLst/>
            <a:ahLst/>
            <a:cxnLst/>
            <a:rect l="l" t="t" r="r" b="b"/>
            <a:pathLst>
              <a:path w="25400" h="38100">
                <a:moveTo>
                  <a:pt x="0" y="0"/>
                </a:moveTo>
                <a:lnTo>
                  <a:pt x="0" y="38100"/>
                </a:lnTo>
                <a:lnTo>
                  <a:pt x="25400" y="19050"/>
                </a:lnTo>
                <a:lnTo>
                  <a:pt x="0" y="0"/>
                </a:lnTo>
                <a:close/>
              </a:path>
            </a:pathLst>
          </a:custGeom>
          <a:solidFill>
            <a:srgbClr val="D6D6EF"/>
          </a:solidFill>
        </p:spPr>
        <p:txBody>
          <a:bodyPr wrap="square" lIns="0" tIns="0" rIns="0" bIns="0" rtlCol="0"/>
          <a:lstStyle/>
          <a:p>
            <a:endParaRPr/>
          </a:p>
        </p:txBody>
      </p:sp>
      <p:grpSp>
        <p:nvGrpSpPr>
          <p:cNvPr id="5" name="object 5"/>
          <p:cNvGrpSpPr/>
          <p:nvPr/>
        </p:nvGrpSpPr>
        <p:grpSpPr>
          <a:xfrm>
            <a:off x="3260445" y="3267007"/>
            <a:ext cx="203200" cy="55880"/>
            <a:chOff x="3260445" y="3267007"/>
            <a:chExt cx="203200" cy="55880"/>
          </a:xfrm>
        </p:grpSpPr>
        <p:sp>
          <p:nvSpPr>
            <p:cNvPr id="6" name="object 6"/>
            <p:cNvSpPr/>
            <p:nvPr/>
          </p:nvSpPr>
          <p:spPr>
            <a:xfrm>
              <a:off x="3323614" y="3269538"/>
              <a:ext cx="64135" cy="50800"/>
            </a:xfrm>
            <a:custGeom>
              <a:avLst/>
              <a:gdLst/>
              <a:ahLst/>
              <a:cxnLst/>
              <a:rect l="l" t="t" r="r" b="b"/>
              <a:pathLst>
                <a:path w="64135" h="50800">
                  <a:moveTo>
                    <a:pt x="0" y="50800"/>
                  </a:moveTo>
                  <a:lnTo>
                    <a:pt x="43019" y="50800"/>
                  </a:lnTo>
                  <a:lnTo>
                    <a:pt x="43019" y="20434"/>
                  </a:lnTo>
                  <a:lnTo>
                    <a:pt x="0" y="20434"/>
                  </a:lnTo>
                  <a:lnTo>
                    <a:pt x="0" y="50800"/>
                  </a:lnTo>
                  <a:close/>
                </a:path>
                <a:path w="64135" h="50800">
                  <a:moveTo>
                    <a:pt x="10491" y="20320"/>
                  </a:moveTo>
                  <a:lnTo>
                    <a:pt x="10491" y="10160"/>
                  </a:lnTo>
                  <a:lnTo>
                    <a:pt x="53672" y="10160"/>
                  </a:lnTo>
                  <a:lnTo>
                    <a:pt x="53672" y="40640"/>
                  </a:lnTo>
                  <a:lnTo>
                    <a:pt x="43512" y="40640"/>
                  </a:lnTo>
                </a:path>
                <a:path w="64135" h="50800">
                  <a:moveTo>
                    <a:pt x="20652" y="10160"/>
                  </a:moveTo>
                  <a:lnTo>
                    <a:pt x="20652" y="0"/>
                  </a:lnTo>
                  <a:lnTo>
                    <a:pt x="63832" y="0"/>
                  </a:lnTo>
                  <a:lnTo>
                    <a:pt x="63832" y="30480"/>
                  </a:lnTo>
                  <a:lnTo>
                    <a:pt x="53672" y="30480"/>
                  </a:lnTo>
                </a:path>
              </a:pathLst>
            </a:custGeom>
            <a:ln w="5060">
              <a:solidFill>
                <a:srgbClr val="ADADE0"/>
              </a:solidFill>
            </a:ln>
          </p:spPr>
          <p:txBody>
            <a:bodyPr wrap="square" lIns="0" tIns="0" rIns="0" bIns="0" rtlCol="0"/>
            <a:lstStyle/>
            <a:p>
              <a:endParaRPr/>
            </a:p>
          </p:txBody>
        </p:sp>
        <p:sp>
          <p:nvSpPr>
            <p:cNvPr id="7" name="object 7"/>
            <p:cNvSpPr/>
            <p:nvPr/>
          </p:nvSpPr>
          <p:spPr>
            <a:xfrm>
              <a:off x="326044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grpSp>
      <p:grpSp>
        <p:nvGrpSpPr>
          <p:cNvPr id="8" name="object 8"/>
          <p:cNvGrpSpPr/>
          <p:nvPr/>
        </p:nvGrpSpPr>
        <p:grpSpPr>
          <a:xfrm>
            <a:off x="3531425" y="3265742"/>
            <a:ext cx="203200" cy="48260"/>
            <a:chOff x="3531425" y="3265742"/>
            <a:chExt cx="203200" cy="48260"/>
          </a:xfrm>
        </p:grpSpPr>
        <p:sp>
          <p:nvSpPr>
            <p:cNvPr id="9" name="object 9"/>
            <p:cNvSpPr/>
            <p:nvPr/>
          </p:nvSpPr>
          <p:spPr>
            <a:xfrm>
              <a:off x="3620326" y="3282238"/>
              <a:ext cx="38100" cy="0"/>
            </a:xfrm>
            <a:custGeom>
              <a:avLst/>
              <a:gdLst/>
              <a:ahLst/>
              <a:cxnLst/>
              <a:rect l="l" t="t" r="r" b="b"/>
              <a:pathLst>
                <a:path w="38100">
                  <a:moveTo>
                    <a:pt x="0" y="0"/>
                  </a:moveTo>
                  <a:lnTo>
                    <a:pt x="38100" y="0"/>
                  </a:lnTo>
                </a:path>
              </a:pathLst>
            </a:custGeom>
            <a:ln w="7591">
              <a:solidFill>
                <a:srgbClr val="ADADE0"/>
              </a:solidFill>
            </a:ln>
          </p:spPr>
          <p:txBody>
            <a:bodyPr wrap="square" lIns="0" tIns="0" rIns="0" bIns="0" rtlCol="0"/>
            <a:lstStyle/>
            <a:p>
              <a:endParaRPr/>
            </a:p>
          </p:txBody>
        </p:sp>
        <p:sp>
          <p:nvSpPr>
            <p:cNvPr id="10" name="object 10"/>
            <p:cNvSpPr/>
            <p:nvPr/>
          </p:nvSpPr>
          <p:spPr>
            <a:xfrm>
              <a:off x="3531425"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sp>
          <p:nvSpPr>
            <p:cNvPr id="11" name="object 11"/>
            <p:cNvSpPr/>
            <p:nvPr/>
          </p:nvSpPr>
          <p:spPr>
            <a:xfrm>
              <a:off x="3607626" y="3269538"/>
              <a:ext cx="38100" cy="0"/>
            </a:xfrm>
            <a:custGeom>
              <a:avLst/>
              <a:gdLst/>
              <a:ahLst/>
              <a:cxnLst/>
              <a:rect l="l" t="t" r="r" b="b"/>
              <a:pathLst>
                <a:path w="38100">
                  <a:moveTo>
                    <a:pt x="0" y="0"/>
                  </a:moveTo>
                  <a:lnTo>
                    <a:pt x="38100" y="0"/>
                  </a:lnTo>
                </a:path>
              </a:pathLst>
            </a:custGeom>
            <a:ln w="7591">
              <a:solidFill>
                <a:srgbClr val="D6D6EF"/>
              </a:solidFill>
            </a:ln>
          </p:spPr>
          <p:txBody>
            <a:bodyPr wrap="square" lIns="0" tIns="0" rIns="0" bIns="0" rtlCol="0"/>
            <a:lstStyle/>
            <a:p>
              <a:endParaRPr/>
            </a:p>
          </p:txBody>
        </p:sp>
      </p:grpSp>
      <p:grpSp>
        <p:nvGrpSpPr>
          <p:cNvPr id="12" name="object 12"/>
          <p:cNvGrpSpPr/>
          <p:nvPr/>
        </p:nvGrpSpPr>
        <p:grpSpPr>
          <a:xfrm>
            <a:off x="3802393" y="3265742"/>
            <a:ext cx="203200" cy="48260"/>
            <a:chOff x="3802393" y="3265742"/>
            <a:chExt cx="203200" cy="48260"/>
          </a:xfrm>
        </p:grpSpPr>
        <p:sp>
          <p:nvSpPr>
            <p:cNvPr id="13" name="object 13"/>
            <p:cNvSpPr/>
            <p:nvPr/>
          </p:nvSpPr>
          <p:spPr>
            <a:xfrm>
              <a:off x="3878593" y="3269538"/>
              <a:ext cx="50800" cy="25400"/>
            </a:xfrm>
            <a:custGeom>
              <a:avLst/>
              <a:gdLst/>
              <a:ahLst/>
              <a:cxnLst/>
              <a:rect l="l" t="t" r="r" b="b"/>
              <a:pathLst>
                <a:path w="50800" h="25400">
                  <a:moveTo>
                    <a:pt x="0" y="0"/>
                  </a:moveTo>
                  <a:lnTo>
                    <a:pt x="38100" y="0"/>
                  </a:lnTo>
                </a:path>
                <a:path w="50800" h="25400">
                  <a:moveTo>
                    <a:pt x="12700" y="12700"/>
                  </a:moveTo>
                  <a:lnTo>
                    <a:pt x="50800" y="12700"/>
                  </a:lnTo>
                </a:path>
                <a:path w="50800" h="25400">
                  <a:moveTo>
                    <a:pt x="12700" y="25400"/>
                  </a:moveTo>
                  <a:lnTo>
                    <a:pt x="50800" y="25400"/>
                  </a:lnTo>
                </a:path>
              </a:pathLst>
            </a:custGeom>
            <a:ln w="7591">
              <a:solidFill>
                <a:srgbClr val="ADADE0"/>
              </a:solidFill>
            </a:ln>
          </p:spPr>
          <p:txBody>
            <a:bodyPr wrap="square" lIns="0" tIns="0" rIns="0" bIns="0" rtlCol="0"/>
            <a:lstStyle/>
            <a:p>
              <a:endParaRPr/>
            </a:p>
          </p:txBody>
        </p:sp>
        <p:sp>
          <p:nvSpPr>
            <p:cNvPr id="14" name="object 14"/>
            <p:cNvSpPr/>
            <p:nvPr/>
          </p:nvSpPr>
          <p:spPr>
            <a:xfrm>
              <a:off x="3802393" y="3275888"/>
              <a:ext cx="203200"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a:p>
          </p:txBody>
        </p:sp>
      </p:grpSp>
      <p:sp>
        <p:nvSpPr>
          <p:cNvPr id="15" name="object 15"/>
          <p:cNvSpPr/>
          <p:nvPr/>
        </p:nvSpPr>
        <p:spPr>
          <a:xfrm>
            <a:off x="4149573" y="3269538"/>
            <a:ext cx="50800" cy="50800"/>
          </a:xfrm>
          <a:custGeom>
            <a:avLst/>
            <a:gdLst/>
            <a:ahLst/>
            <a:cxnLst/>
            <a:rect l="l" t="t" r="r" b="b"/>
            <a:pathLst>
              <a:path w="50800" h="50800">
                <a:moveTo>
                  <a:pt x="0" y="0"/>
                </a:moveTo>
                <a:lnTo>
                  <a:pt x="38100" y="0"/>
                </a:lnTo>
              </a:path>
              <a:path w="50800" h="50800">
                <a:moveTo>
                  <a:pt x="12700" y="12700"/>
                </a:moveTo>
                <a:lnTo>
                  <a:pt x="50800" y="1270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ADADE0"/>
            </a:solidFill>
          </a:ln>
        </p:spPr>
        <p:txBody>
          <a:bodyPr wrap="square" lIns="0" tIns="0" rIns="0" bIns="0" rtlCol="0"/>
          <a:lstStyle/>
          <a:p>
            <a:endParaRPr/>
          </a:p>
        </p:txBody>
      </p:sp>
      <p:grpSp>
        <p:nvGrpSpPr>
          <p:cNvPr id="16" name="object 16"/>
          <p:cNvGrpSpPr/>
          <p:nvPr/>
        </p:nvGrpSpPr>
        <p:grpSpPr>
          <a:xfrm>
            <a:off x="4326582" y="3267007"/>
            <a:ext cx="238760" cy="57150"/>
            <a:chOff x="4326582" y="3267007"/>
            <a:chExt cx="238760" cy="57150"/>
          </a:xfrm>
        </p:grpSpPr>
        <p:sp>
          <p:nvSpPr>
            <p:cNvPr id="17" name="object 17"/>
            <p:cNvSpPr/>
            <p:nvPr/>
          </p:nvSpPr>
          <p:spPr>
            <a:xfrm>
              <a:off x="4451033" y="3300018"/>
              <a:ext cx="20320" cy="20320"/>
            </a:xfrm>
            <a:custGeom>
              <a:avLst/>
              <a:gdLst/>
              <a:ahLst/>
              <a:cxnLst/>
              <a:rect l="l" t="t" r="r" b="b"/>
              <a:pathLst>
                <a:path w="20320" h="20320">
                  <a:moveTo>
                    <a:pt x="0" y="0"/>
                  </a:moveTo>
                  <a:lnTo>
                    <a:pt x="20320" y="20320"/>
                  </a:lnTo>
                </a:path>
              </a:pathLst>
            </a:custGeom>
            <a:ln w="7591">
              <a:solidFill>
                <a:srgbClr val="ADADE0"/>
              </a:solidFill>
            </a:ln>
          </p:spPr>
          <p:txBody>
            <a:bodyPr wrap="square" lIns="0" tIns="0" rIns="0" bIns="0" rtlCol="0"/>
            <a:lstStyle/>
            <a:p>
              <a:endParaRPr/>
            </a:p>
          </p:txBody>
        </p:sp>
        <p:sp>
          <p:nvSpPr>
            <p:cNvPr id="18" name="object 18"/>
            <p:cNvSpPr/>
            <p:nvPr/>
          </p:nvSpPr>
          <p:spPr>
            <a:xfrm>
              <a:off x="4423969" y="3273524"/>
              <a:ext cx="30480" cy="30480"/>
            </a:xfrm>
            <a:custGeom>
              <a:avLst/>
              <a:gdLst/>
              <a:ahLst/>
              <a:cxnLst/>
              <a:rect l="l" t="t" r="r" b="b"/>
              <a:pathLst>
                <a:path w="30479" h="30479">
                  <a:moveTo>
                    <a:pt x="30366" y="15183"/>
                  </a:moveTo>
                  <a:lnTo>
                    <a:pt x="30366" y="6797"/>
                  </a:lnTo>
                  <a:lnTo>
                    <a:pt x="23568" y="0"/>
                  </a:lnTo>
                  <a:lnTo>
                    <a:pt x="15183" y="0"/>
                  </a:lnTo>
                  <a:lnTo>
                    <a:pt x="6797" y="0"/>
                  </a:lnTo>
                  <a:lnTo>
                    <a:pt x="0" y="6797"/>
                  </a:lnTo>
                  <a:lnTo>
                    <a:pt x="0" y="15183"/>
                  </a:lnTo>
                  <a:lnTo>
                    <a:pt x="0" y="23568"/>
                  </a:lnTo>
                  <a:lnTo>
                    <a:pt x="6797" y="30366"/>
                  </a:lnTo>
                  <a:lnTo>
                    <a:pt x="15183" y="30366"/>
                  </a:lnTo>
                  <a:lnTo>
                    <a:pt x="23568" y="30366"/>
                  </a:lnTo>
                  <a:lnTo>
                    <a:pt x="30366" y="23568"/>
                  </a:lnTo>
                  <a:lnTo>
                    <a:pt x="30366" y="15183"/>
                  </a:lnTo>
                  <a:close/>
                </a:path>
              </a:pathLst>
            </a:custGeom>
            <a:ln w="5060">
              <a:solidFill>
                <a:srgbClr val="ADADE0"/>
              </a:solidFill>
            </a:ln>
          </p:spPr>
          <p:txBody>
            <a:bodyPr wrap="square" lIns="0" tIns="0" rIns="0" bIns="0" rtlCol="0"/>
            <a:lstStyle/>
            <a:p>
              <a:endParaRPr/>
            </a:p>
          </p:txBody>
        </p:sp>
        <p:sp>
          <p:nvSpPr>
            <p:cNvPr id="19" name="object 19"/>
            <p:cNvSpPr/>
            <p:nvPr/>
          </p:nvSpPr>
          <p:spPr>
            <a:xfrm>
              <a:off x="4329112" y="3269538"/>
              <a:ext cx="233679" cy="50800"/>
            </a:xfrm>
            <a:custGeom>
              <a:avLst/>
              <a:gdLst/>
              <a:ahLst/>
              <a:cxnLst/>
              <a:rect l="l" t="t" r="r" b="b"/>
              <a:pathLst>
                <a:path w="233679" h="50800">
                  <a:moveTo>
                    <a:pt x="40640" y="50800"/>
                  </a:moveTo>
                  <a:lnTo>
                    <a:pt x="50400" y="48796"/>
                  </a:lnTo>
                  <a:lnTo>
                    <a:pt x="58488" y="43339"/>
                  </a:lnTo>
                  <a:lnTo>
                    <a:pt x="64002" y="35262"/>
                  </a:lnTo>
                  <a:lnTo>
                    <a:pt x="66040" y="25400"/>
                  </a:lnTo>
                  <a:lnTo>
                    <a:pt x="64036" y="15537"/>
                  </a:lnTo>
                  <a:lnTo>
                    <a:pt x="58579" y="7461"/>
                  </a:lnTo>
                  <a:lnTo>
                    <a:pt x="50502" y="2004"/>
                  </a:lnTo>
                  <a:lnTo>
                    <a:pt x="40640" y="0"/>
                  </a:lnTo>
                  <a:lnTo>
                    <a:pt x="30778" y="2004"/>
                  </a:lnTo>
                  <a:lnTo>
                    <a:pt x="22701" y="7461"/>
                  </a:lnTo>
                  <a:lnTo>
                    <a:pt x="17244" y="15537"/>
                  </a:lnTo>
                  <a:lnTo>
                    <a:pt x="15240" y="25400"/>
                  </a:lnTo>
                </a:path>
                <a:path w="233679" h="50800">
                  <a:moveTo>
                    <a:pt x="30480" y="17780"/>
                  </a:moveTo>
                  <a:lnTo>
                    <a:pt x="15240" y="30480"/>
                  </a:lnTo>
                  <a:lnTo>
                    <a:pt x="0" y="17780"/>
                  </a:lnTo>
                </a:path>
                <a:path w="233679" h="50800">
                  <a:moveTo>
                    <a:pt x="193042" y="50800"/>
                  </a:moveTo>
                  <a:lnTo>
                    <a:pt x="183179" y="48796"/>
                  </a:lnTo>
                  <a:lnTo>
                    <a:pt x="175103" y="43339"/>
                  </a:lnTo>
                  <a:lnTo>
                    <a:pt x="169646" y="35262"/>
                  </a:lnTo>
                  <a:lnTo>
                    <a:pt x="167642" y="25400"/>
                  </a:lnTo>
                  <a:lnTo>
                    <a:pt x="169646" y="15537"/>
                  </a:lnTo>
                  <a:lnTo>
                    <a:pt x="175103" y="7461"/>
                  </a:lnTo>
                  <a:lnTo>
                    <a:pt x="183179" y="2004"/>
                  </a:lnTo>
                  <a:lnTo>
                    <a:pt x="193042" y="0"/>
                  </a:lnTo>
                  <a:lnTo>
                    <a:pt x="202904" y="2004"/>
                  </a:lnTo>
                  <a:lnTo>
                    <a:pt x="210981" y="7461"/>
                  </a:lnTo>
                  <a:lnTo>
                    <a:pt x="216438" y="15537"/>
                  </a:lnTo>
                  <a:lnTo>
                    <a:pt x="218442" y="25400"/>
                  </a:lnTo>
                </a:path>
                <a:path w="233679" h="50800">
                  <a:moveTo>
                    <a:pt x="233682" y="17780"/>
                  </a:moveTo>
                  <a:lnTo>
                    <a:pt x="218442" y="30480"/>
                  </a:lnTo>
                  <a:lnTo>
                    <a:pt x="203202" y="17780"/>
                  </a:lnTo>
                </a:path>
              </a:pathLst>
            </a:custGeom>
            <a:ln w="5060">
              <a:solidFill>
                <a:srgbClr val="ADADE0"/>
              </a:solidFill>
            </a:ln>
          </p:spPr>
          <p:txBody>
            <a:bodyPr wrap="square" lIns="0" tIns="0" rIns="0" bIns="0" rtlCol="0"/>
            <a:lstStyle/>
            <a:p>
              <a:endParaRPr/>
            </a:p>
          </p:txBody>
        </p:sp>
      </p:grpSp>
      <p:grpSp>
        <p:nvGrpSpPr>
          <p:cNvPr id="20" name="object 20"/>
          <p:cNvGrpSpPr/>
          <p:nvPr/>
        </p:nvGrpSpPr>
        <p:grpSpPr>
          <a:xfrm>
            <a:off x="0" y="0"/>
            <a:ext cx="4608195" cy="378460"/>
            <a:chOff x="0" y="0"/>
            <a:chExt cx="4608195" cy="378460"/>
          </a:xfrm>
        </p:grpSpPr>
        <p:sp>
          <p:nvSpPr>
            <p:cNvPr id="21" name="object 21"/>
            <p:cNvSpPr/>
            <p:nvPr/>
          </p:nvSpPr>
          <p:spPr>
            <a:xfrm>
              <a:off x="0" y="0"/>
              <a:ext cx="4608195" cy="378460"/>
            </a:xfrm>
            <a:custGeom>
              <a:avLst/>
              <a:gdLst/>
              <a:ahLst/>
              <a:cxnLst/>
              <a:rect l="l" t="t" r="r" b="b"/>
              <a:pathLst>
                <a:path w="4608195" h="378460">
                  <a:moveTo>
                    <a:pt x="4608004" y="0"/>
                  </a:moveTo>
                  <a:lnTo>
                    <a:pt x="0" y="0"/>
                  </a:lnTo>
                  <a:lnTo>
                    <a:pt x="0" y="378409"/>
                  </a:lnTo>
                  <a:lnTo>
                    <a:pt x="4608004" y="378409"/>
                  </a:lnTo>
                  <a:lnTo>
                    <a:pt x="4608004" y="0"/>
                  </a:lnTo>
                  <a:close/>
                </a:path>
              </a:pathLst>
            </a:custGeom>
            <a:solidFill>
              <a:srgbClr val="003366"/>
            </a:solidFill>
          </p:spPr>
          <p:txBody>
            <a:bodyPr wrap="square" lIns="0" tIns="0" rIns="0" bIns="0" rtlCol="0"/>
            <a:lstStyle/>
            <a:p>
              <a:endParaRPr/>
            </a:p>
          </p:txBody>
        </p:sp>
        <p:pic>
          <p:nvPicPr>
            <p:cNvPr id="22" name="object 22"/>
            <p:cNvPicPr/>
            <p:nvPr/>
          </p:nvPicPr>
          <p:blipFill>
            <a:blip r:embed="rId2" cstate="print"/>
            <a:stretch>
              <a:fillRect/>
            </a:stretch>
          </p:blipFill>
          <p:spPr>
            <a:xfrm>
              <a:off x="3966438" y="12659"/>
              <a:ext cx="641565" cy="365749"/>
            </a:xfrm>
            <a:prstGeom prst="rect">
              <a:avLst/>
            </a:prstGeom>
          </p:spPr>
        </p:pic>
      </p:grpSp>
      <p:sp>
        <p:nvSpPr>
          <p:cNvPr id="23" name="object 23"/>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30" dirty="0"/>
              <a:t>Fully-</a:t>
            </a:r>
            <a:r>
              <a:rPr spc="-35" dirty="0"/>
              <a:t>Connected</a:t>
            </a:r>
            <a:r>
              <a:rPr spc="-30" dirty="0"/>
              <a:t> </a:t>
            </a:r>
            <a:r>
              <a:rPr spc="-25" dirty="0"/>
              <a:t>Neural </a:t>
            </a:r>
            <a:r>
              <a:rPr spc="-45" dirty="0"/>
              <a:t>Networks</a:t>
            </a:r>
          </a:p>
        </p:txBody>
      </p:sp>
      <p:pic>
        <p:nvPicPr>
          <p:cNvPr id="24" name="object 24"/>
          <p:cNvPicPr/>
          <p:nvPr/>
        </p:nvPicPr>
        <p:blipFill>
          <a:blip r:embed="rId3" cstate="print"/>
          <a:stretch>
            <a:fillRect/>
          </a:stretch>
        </p:blipFill>
        <p:spPr>
          <a:xfrm>
            <a:off x="852933" y="672927"/>
            <a:ext cx="2801685" cy="1705655"/>
          </a:xfrm>
          <a:prstGeom prst="rect">
            <a:avLst/>
          </a:prstGeom>
        </p:spPr>
      </p:pic>
      <p:sp>
        <p:nvSpPr>
          <p:cNvPr id="25" name="object 25"/>
          <p:cNvSpPr txBox="1"/>
          <p:nvPr/>
        </p:nvSpPr>
        <p:spPr>
          <a:xfrm>
            <a:off x="1300899" y="2618935"/>
            <a:ext cx="2002789" cy="177800"/>
          </a:xfrm>
          <a:prstGeom prst="rect">
            <a:avLst/>
          </a:prstGeom>
        </p:spPr>
        <p:txBody>
          <a:bodyPr vert="horz" wrap="square" lIns="0" tIns="12065" rIns="0" bIns="0" rtlCol="0">
            <a:spAutoFit/>
          </a:bodyPr>
          <a:lstStyle/>
          <a:p>
            <a:pPr marL="38100">
              <a:lnSpc>
                <a:spcPct val="100000"/>
              </a:lnSpc>
              <a:spcBef>
                <a:spcPts val="95"/>
              </a:spcBef>
            </a:pPr>
            <a:r>
              <a:rPr sz="1000" i="1" dirty="0">
                <a:latin typeface="Arial"/>
                <a:cs typeface="Arial"/>
              </a:rPr>
              <a:t>z</a:t>
            </a:r>
            <a:r>
              <a:rPr sz="1000" i="1" spc="85" dirty="0">
                <a:latin typeface="Arial"/>
                <a:cs typeface="Arial"/>
              </a:rPr>
              <a:t> </a:t>
            </a:r>
            <a:r>
              <a:rPr sz="1000" dirty="0">
                <a:latin typeface="Tahoma"/>
                <a:cs typeface="Tahoma"/>
              </a:rPr>
              <a:t>=</a:t>
            </a:r>
            <a:r>
              <a:rPr sz="1000" spc="-30" dirty="0">
                <a:latin typeface="Tahoma"/>
                <a:cs typeface="Tahoma"/>
              </a:rPr>
              <a:t> </a:t>
            </a:r>
            <a:r>
              <a:rPr sz="1000" i="1" dirty="0">
                <a:latin typeface="Arial"/>
                <a:cs typeface="Arial"/>
              </a:rPr>
              <a:t>W</a:t>
            </a:r>
            <a:r>
              <a:rPr sz="1050" baseline="-11904" dirty="0">
                <a:latin typeface="Tahoma"/>
                <a:cs typeface="Tahoma"/>
              </a:rPr>
              <a:t>1</a:t>
            </a:r>
            <a:r>
              <a:rPr sz="1000" i="1" dirty="0">
                <a:latin typeface="Arial"/>
                <a:cs typeface="Arial"/>
              </a:rPr>
              <a:t>x</a:t>
            </a:r>
            <a:r>
              <a:rPr sz="1050" baseline="-11904" dirty="0">
                <a:latin typeface="Tahoma"/>
                <a:cs typeface="Tahoma"/>
              </a:rPr>
              <a:t>1</a:t>
            </a:r>
            <a:r>
              <a:rPr sz="1050" spc="75" baseline="-11904" dirty="0">
                <a:latin typeface="Tahoma"/>
                <a:cs typeface="Tahoma"/>
              </a:rPr>
              <a:t> </a:t>
            </a:r>
            <a:r>
              <a:rPr sz="1000" dirty="0">
                <a:latin typeface="Tahoma"/>
                <a:cs typeface="Tahoma"/>
              </a:rPr>
              <a:t>+</a:t>
            </a:r>
            <a:r>
              <a:rPr sz="1000" spc="-90" dirty="0">
                <a:latin typeface="Tahoma"/>
                <a:cs typeface="Tahoma"/>
              </a:rPr>
              <a:t> </a:t>
            </a:r>
            <a:r>
              <a:rPr sz="1000" i="1" dirty="0">
                <a:latin typeface="Arial"/>
                <a:cs typeface="Arial"/>
              </a:rPr>
              <a:t>W</a:t>
            </a:r>
            <a:r>
              <a:rPr sz="1050" baseline="-11904" dirty="0">
                <a:latin typeface="Tahoma"/>
                <a:cs typeface="Tahoma"/>
              </a:rPr>
              <a:t>2</a:t>
            </a:r>
            <a:r>
              <a:rPr sz="1000" i="1" dirty="0">
                <a:latin typeface="Arial"/>
                <a:cs typeface="Arial"/>
              </a:rPr>
              <a:t>x</a:t>
            </a:r>
            <a:r>
              <a:rPr sz="1050" baseline="-11904" dirty="0">
                <a:latin typeface="Tahoma"/>
                <a:cs typeface="Tahoma"/>
              </a:rPr>
              <a:t>2</a:t>
            </a:r>
            <a:r>
              <a:rPr sz="1050" spc="75" baseline="-11904" dirty="0">
                <a:latin typeface="Tahoma"/>
                <a:cs typeface="Tahoma"/>
              </a:rPr>
              <a:t> </a:t>
            </a:r>
            <a:r>
              <a:rPr sz="1000" dirty="0">
                <a:latin typeface="Tahoma"/>
                <a:cs typeface="Tahoma"/>
              </a:rPr>
              <a:t>+</a:t>
            </a:r>
            <a:r>
              <a:rPr sz="1000" spc="-90" dirty="0">
                <a:latin typeface="Tahoma"/>
                <a:cs typeface="Tahoma"/>
              </a:rPr>
              <a:t> </a:t>
            </a:r>
            <a:r>
              <a:rPr sz="1000" spc="-365" dirty="0">
                <a:latin typeface="Lucida Sans Unicode"/>
                <a:cs typeface="Lucida Sans Unicode"/>
              </a:rPr>
              <a:t>·</a:t>
            </a:r>
            <a:r>
              <a:rPr sz="1000" spc="-150" dirty="0">
                <a:latin typeface="Lucida Sans Unicode"/>
                <a:cs typeface="Lucida Sans Unicode"/>
              </a:rPr>
              <a:t> </a:t>
            </a:r>
            <a:r>
              <a:rPr sz="1000" spc="-365" dirty="0">
                <a:latin typeface="Lucida Sans Unicode"/>
                <a:cs typeface="Lucida Sans Unicode"/>
              </a:rPr>
              <a:t>·</a:t>
            </a:r>
            <a:r>
              <a:rPr sz="1000" spc="-155" dirty="0">
                <a:latin typeface="Lucida Sans Unicode"/>
                <a:cs typeface="Lucida Sans Unicode"/>
              </a:rPr>
              <a:t> </a:t>
            </a:r>
            <a:r>
              <a:rPr sz="1000" spc="-365" dirty="0">
                <a:latin typeface="Lucida Sans Unicode"/>
                <a:cs typeface="Lucida Sans Unicode"/>
              </a:rPr>
              <a:t>·</a:t>
            </a:r>
            <a:r>
              <a:rPr sz="1000" spc="-90" dirty="0">
                <a:latin typeface="Lucida Sans Unicode"/>
                <a:cs typeface="Lucida Sans Unicode"/>
              </a:rPr>
              <a:t> </a:t>
            </a:r>
            <a:r>
              <a:rPr sz="1000" dirty="0">
                <a:latin typeface="Tahoma"/>
                <a:cs typeface="Tahoma"/>
              </a:rPr>
              <a:t>+</a:t>
            </a:r>
            <a:r>
              <a:rPr sz="1000" spc="-95" dirty="0">
                <a:latin typeface="Tahoma"/>
                <a:cs typeface="Tahoma"/>
              </a:rPr>
              <a:t> </a:t>
            </a:r>
            <a:r>
              <a:rPr sz="1000" i="1" dirty="0">
                <a:latin typeface="Arial"/>
                <a:cs typeface="Arial"/>
              </a:rPr>
              <a:t>W</a:t>
            </a:r>
            <a:r>
              <a:rPr sz="1050" i="1" baseline="-11904" dirty="0">
                <a:latin typeface="Arial"/>
                <a:cs typeface="Arial"/>
              </a:rPr>
              <a:t>n</a:t>
            </a:r>
            <a:r>
              <a:rPr sz="1000" i="1" dirty="0">
                <a:latin typeface="Arial"/>
                <a:cs typeface="Arial"/>
              </a:rPr>
              <a:t>x</a:t>
            </a:r>
            <a:r>
              <a:rPr sz="1050" i="1" baseline="-11904" dirty="0">
                <a:latin typeface="Arial"/>
                <a:cs typeface="Arial"/>
              </a:rPr>
              <a:t>n</a:t>
            </a:r>
            <a:r>
              <a:rPr sz="1050" i="1" spc="135" baseline="-11904" dirty="0">
                <a:latin typeface="Arial"/>
                <a:cs typeface="Arial"/>
              </a:rPr>
              <a:t> </a:t>
            </a:r>
            <a:r>
              <a:rPr sz="1000" dirty="0">
                <a:latin typeface="Tahoma"/>
                <a:cs typeface="Tahoma"/>
              </a:rPr>
              <a:t>+</a:t>
            </a:r>
            <a:r>
              <a:rPr sz="1000" spc="-95" dirty="0">
                <a:latin typeface="Tahoma"/>
                <a:cs typeface="Tahoma"/>
              </a:rPr>
              <a:t> </a:t>
            </a:r>
            <a:r>
              <a:rPr sz="1000" i="1" spc="-50" dirty="0">
                <a:latin typeface="Arial"/>
                <a:cs typeface="Arial"/>
              </a:rPr>
              <a:t>b</a:t>
            </a:r>
            <a:endParaRPr sz="1000">
              <a:latin typeface="Arial"/>
              <a:cs typeface="Arial"/>
            </a:endParaRPr>
          </a:p>
        </p:txBody>
      </p:sp>
      <p:sp>
        <p:nvSpPr>
          <p:cNvPr id="26" name="object 26"/>
          <p:cNvSpPr/>
          <p:nvPr/>
        </p:nvSpPr>
        <p:spPr>
          <a:xfrm>
            <a:off x="359994" y="3193046"/>
            <a:ext cx="1555750" cy="0"/>
          </a:xfrm>
          <a:custGeom>
            <a:avLst/>
            <a:gdLst/>
            <a:ahLst/>
            <a:cxnLst/>
            <a:rect l="l" t="t" r="r" b="b"/>
            <a:pathLst>
              <a:path w="1555750">
                <a:moveTo>
                  <a:pt x="0" y="0"/>
                </a:moveTo>
                <a:lnTo>
                  <a:pt x="1555178" y="0"/>
                </a:lnTo>
              </a:path>
            </a:pathLst>
          </a:custGeom>
          <a:ln w="5054">
            <a:solidFill>
              <a:srgbClr val="000000"/>
            </a:solidFill>
          </a:ln>
        </p:spPr>
        <p:txBody>
          <a:bodyPr wrap="square" lIns="0" tIns="0" rIns="0" bIns="0" rtlCol="0"/>
          <a:lstStyle/>
          <a:p>
            <a:endParaRPr/>
          </a:p>
        </p:txBody>
      </p:sp>
      <p:sp>
        <p:nvSpPr>
          <p:cNvPr id="27" name="object 27"/>
          <p:cNvSpPr txBox="1"/>
          <p:nvPr/>
        </p:nvSpPr>
        <p:spPr>
          <a:xfrm>
            <a:off x="468833" y="3200094"/>
            <a:ext cx="3601720" cy="147320"/>
          </a:xfrm>
          <a:prstGeom prst="rect">
            <a:avLst/>
          </a:prstGeom>
        </p:spPr>
        <p:txBody>
          <a:bodyPr vert="horz" wrap="square" lIns="0" tIns="12065" rIns="0" bIns="0" rtlCol="0">
            <a:spAutoFit/>
          </a:bodyPr>
          <a:lstStyle/>
          <a:p>
            <a:pPr marL="38100">
              <a:lnSpc>
                <a:spcPct val="100000"/>
              </a:lnSpc>
              <a:spcBef>
                <a:spcPts val="95"/>
              </a:spcBef>
            </a:pPr>
            <a:r>
              <a:rPr sz="900" spc="-15" baseline="27777" dirty="0">
                <a:latin typeface="Tahoma"/>
                <a:cs typeface="Tahoma"/>
              </a:rPr>
              <a:t>0</a:t>
            </a:r>
            <a:r>
              <a:rPr sz="800" spc="-10" dirty="0">
                <a:latin typeface="Tahoma"/>
                <a:cs typeface="Tahoma"/>
              </a:rPr>
              <a:t>https://towardsdatascience.co</a:t>
            </a:r>
            <a:r>
              <a:rPr sz="800" spc="-10" dirty="0">
                <a:latin typeface="Tahoma"/>
                <a:cs typeface="Tahoma"/>
                <a:hlinkClick r:id="rId4" action="ppaction://hlinksldjump"/>
              </a:rPr>
              <a:t>m/training-deep-neural-</a:t>
            </a:r>
            <a:r>
              <a:rPr sz="800" spc="-25" dirty="0">
                <a:latin typeface="Tahoma"/>
                <a:cs typeface="Tahoma"/>
                <a:hlinkClick r:id="rId4" action="ppaction://hlinksldjump"/>
              </a:rPr>
              <a:t>net</a:t>
            </a:r>
            <a:r>
              <a:rPr sz="800" spc="-25" dirty="0">
                <a:latin typeface="Tahoma"/>
                <a:cs typeface="Tahoma"/>
                <a:hlinkClick r:id="rId5" action="ppaction://hlinksldjump"/>
              </a:rPr>
              <a:t>wo</a:t>
            </a:r>
            <a:r>
              <a:rPr sz="800" spc="-25" dirty="0">
                <a:latin typeface="Tahoma"/>
                <a:cs typeface="Tahoma"/>
                <a:hlinkClick r:id="rId6" action="ppaction://hlinksldjump"/>
              </a:rPr>
              <a:t>rks-</a:t>
            </a:r>
            <a:r>
              <a:rPr sz="800" spc="-10" dirty="0">
                <a:latin typeface="Tahoma"/>
                <a:cs typeface="Tahoma"/>
                <a:hlinkClick r:id="rId6" action="ppaction://hlinksldjump"/>
              </a:rPr>
              <a:t>9fdb</a:t>
            </a:r>
            <a:r>
              <a:rPr sz="800" u="heavy" spc="-10" dirty="0">
                <a:uFill>
                  <a:solidFill>
                    <a:srgbClr val="D6D6EF"/>
                  </a:solidFill>
                </a:uFill>
                <a:latin typeface="Tahoma"/>
                <a:cs typeface="Tahoma"/>
                <a:hlinkClick r:id="rId6" action="ppaction://hlinksldjump"/>
              </a:rPr>
              <a:t>1</a:t>
            </a:r>
            <a:r>
              <a:rPr sz="800" spc="-10" dirty="0">
                <a:latin typeface="Tahoma"/>
                <a:cs typeface="Tahoma"/>
                <a:hlinkClick r:id="rId7" action="ppaction://hlinksldjump"/>
              </a:rPr>
              <a:t>964</a:t>
            </a:r>
            <a:r>
              <a:rPr sz="800" spc="-10" dirty="0">
                <a:latin typeface="Tahoma"/>
                <a:cs typeface="Tahoma"/>
                <a:hlinkClick r:id="rId6" action="ppaction://hlinksldjump"/>
              </a:rPr>
              <a:t>b</a:t>
            </a:r>
            <a:r>
              <a:rPr sz="800" u="heavy" spc="-10" dirty="0">
                <a:uFill>
                  <a:solidFill>
                    <a:srgbClr val="D6D6EF"/>
                  </a:solidFill>
                </a:uFill>
                <a:latin typeface="Tahoma"/>
                <a:cs typeface="Tahoma"/>
                <a:hlinkClick r:id="rId6" action="ppaction://hlinksldjump"/>
              </a:rPr>
              <a:t>9</a:t>
            </a:r>
            <a:r>
              <a:rPr sz="800" spc="-10" dirty="0">
                <a:latin typeface="Tahoma"/>
                <a:cs typeface="Tahoma"/>
                <a:hlinkClick r:id="rId7" action="ppaction://hlinksldjump"/>
              </a:rPr>
              <a:t>64</a:t>
            </a:r>
            <a:endParaRPr sz="800">
              <a:latin typeface="Tahoma"/>
              <a:cs typeface="Tahoma"/>
            </a:endParaRPr>
          </a:p>
        </p:txBody>
      </p:sp>
      <p:grpSp>
        <p:nvGrpSpPr>
          <p:cNvPr id="28" name="object 28"/>
          <p:cNvGrpSpPr/>
          <p:nvPr/>
        </p:nvGrpSpPr>
        <p:grpSpPr>
          <a:xfrm>
            <a:off x="0" y="3364623"/>
            <a:ext cx="4608195" cy="91440"/>
            <a:chOff x="0" y="3364623"/>
            <a:chExt cx="4608195" cy="91440"/>
          </a:xfrm>
        </p:grpSpPr>
        <p:sp>
          <p:nvSpPr>
            <p:cNvPr id="29" name="object 29"/>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30" name="object 30"/>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31" name="object 31"/>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32" name="object 32"/>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33" name="object 33"/>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6" action="ppaction://hlinksldjump"/>
              </a:rPr>
              <a:t>Computer</a:t>
            </a:r>
            <a:r>
              <a:rPr sz="500" spc="40" dirty="0">
                <a:solidFill>
                  <a:srgbClr val="FF0000"/>
                </a:solidFill>
                <a:latin typeface="Tahoma"/>
                <a:cs typeface="Tahoma"/>
                <a:hlinkClick r:id="rId6" action="ppaction://hlinksldjump"/>
              </a:rPr>
              <a:t> </a:t>
            </a:r>
            <a:r>
              <a:rPr sz="500" spc="-10" dirty="0">
                <a:solidFill>
                  <a:srgbClr val="FF0000"/>
                </a:solidFill>
                <a:latin typeface="Tahoma"/>
                <a:cs typeface="Tahoma"/>
                <a:hlinkClick r:id="rId6" action="ppaction://hlinksldjump"/>
              </a:rPr>
              <a:t>Vision</a:t>
            </a:r>
            <a:endParaRPr sz="500">
              <a:latin typeface="Tahoma"/>
              <a:cs typeface="Tahoma"/>
            </a:endParaRPr>
          </a:p>
        </p:txBody>
      </p:sp>
      <p:sp>
        <p:nvSpPr>
          <p:cNvPr id="34" name="object 34"/>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35" name="object 35"/>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17</a:t>
            </a:fld>
            <a:r>
              <a:rPr spc="5" dirty="0"/>
              <a:t> </a:t>
            </a:r>
            <a:r>
              <a:rPr spc="75" dirty="0"/>
              <a:t>/</a:t>
            </a:r>
            <a:r>
              <a:rPr spc="10" dirty="0"/>
              <a:t> </a:t>
            </a:r>
            <a:r>
              <a:rPr spc="-25" dirty="0"/>
              <a:t>61</a:t>
            </a:r>
          </a:p>
        </p:txBody>
      </p:sp>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40" dirty="0"/>
              <a:t>Drawbacks</a:t>
            </a:r>
            <a:r>
              <a:rPr spc="-45" dirty="0"/>
              <a:t> </a:t>
            </a:r>
            <a:r>
              <a:rPr dirty="0"/>
              <a:t>of</a:t>
            </a:r>
            <a:r>
              <a:rPr spc="-40" dirty="0"/>
              <a:t> </a:t>
            </a:r>
            <a:r>
              <a:rPr spc="-30" dirty="0"/>
              <a:t>Fully-</a:t>
            </a:r>
            <a:r>
              <a:rPr spc="-35" dirty="0"/>
              <a:t>Connected</a:t>
            </a:r>
            <a:r>
              <a:rPr spc="-40" dirty="0"/>
              <a:t> </a:t>
            </a:r>
            <a:r>
              <a:rPr spc="-25" dirty="0"/>
              <a:t>Neural</a:t>
            </a:r>
            <a:r>
              <a:rPr spc="-40" dirty="0"/>
              <a:t> </a:t>
            </a:r>
            <a:r>
              <a:rPr spc="-35" dirty="0"/>
              <a:t>Networks</a:t>
            </a:r>
          </a:p>
        </p:txBody>
      </p:sp>
      <p:sp>
        <p:nvSpPr>
          <p:cNvPr id="3" name="object 3"/>
          <p:cNvSpPr txBox="1"/>
          <p:nvPr/>
        </p:nvSpPr>
        <p:spPr>
          <a:xfrm>
            <a:off x="425983" y="537977"/>
            <a:ext cx="3456940"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dirty="0">
                <a:latin typeface="Tahoma"/>
                <a:cs typeface="Tahoma"/>
              </a:rPr>
              <a:t>The</a:t>
            </a:r>
            <a:r>
              <a:rPr sz="1000" spc="-25" dirty="0">
                <a:latin typeface="Tahoma"/>
                <a:cs typeface="Tahoma"/>
              </a:rPr>
              <a:t> </a:t>
            </a:r>
            <a:r>
              <a:rPr sz="1000" spc="-40" dirty="0">
                <a:latin typeface="Tahoma"/>
                <a:cs typeface="Tahoma"/>
              </a:rPr>
              <a:t>number</a:t>
            </a:r>
            <a:r>
              <a:rPr sz="1000" spc="-20" dirty="0">
                <a:latin typeface="Tahoma"/>
                <a:cs typeface="Tahoma"/>
              </a:rPr>
              <a:t> </a:t>
            </a:r>
            <a:r>
              <a:rPr sz="1000" dirty="0">
                <a:latin typeface="Tahoma"/>
                <a:cs typeface="Tahoma"/>
              </a:rPr>
              <a:t>of</a:t>
            </a:r>
            <a:r>
              <a:rPr sz="1000" spc="-15" dirty="0">
                <a:latin typeface="Tahoma"/>
                <a:cs typeface="Tahoma"/>
              </a:rPr>
              <a:t> </a:t>
            </a:r>
            <a:r>
              <a:rPr sz="1000" spc="-25" dirty="0">
                <a:latin typeface="Tahoma"/>
                <a:cs typeface="Tahoma"/>
              </a:rPr>
              <a:t>trainable</a:t>
            </a:r>
            <a:r>
              <a:rPr sz="1000" spc="-20" dirty="0">
                <a:latin typeface="Tahoma"/>
                <a:cs typeface="Tahoma"/>
              </a:rPr>
              <a:t> </a:t>
            </a:r>
            <a:r>
              <a:rPr sz="1000" spc="-45" dirty="0">
                <a:latin typeface="Tahoma"/>
                <a:cs typeface="Tahoma"/>
              </a:rPr>
              <a:t>parameters</a:t>
            </a:r>
            <a:r>
              <a:rPr sz="1000" spc="-20" dirty="0">
                <a:latin typeface="Tahoma"/>
                <a:cs typeface="Tahoma"/>
              </a:rPr>
              <a:t> </a:t>
            </a:r>
            <a:r>
              <a:rPr sz="1000" spc="-50" dirty="0">
                <a:latin typeface="Tahoma"/>
                <a:cs typeface="Tahoma"/>
              </a:rPr>
              <a:t>becomes</a:t>
            </a:r>
            <a:r>
              <a:rPr sz="1000" spc="-20" dirty="0">
                <a:latin typeface="Tahoma"/>
                <a:cs typeface="Tahoma"/>
              </a:rPr>
              <a:t> </a:t>
            </a:r>
            <a:r>
              <a:rPr sz="1000" spc="-40" dirty="0">
                <a:latin typeface="Tahoma"/>
                <a:cs typeface="Tahoma"/>
              </a:rPr>
              <a:t>extremely</a:t>
            </a:r>
            <a:r>
              <a:rPr sz="1000" spc="-20" dirty="0">
                <a:latin typeface="Tahoma"/>
                <a:cs typeface="Tahoma"/>
              </a:rPr>
              <a:t> </a:t>
            </a:r>
            <a:r>
              <a:rPr sz="1000" spc="-10" dirty="0">
                <a:latin typeface="Tahoma"/>
                <a:cs typeface="Tahoma"/>
              </a:rPr>
              <a:t>large</a:t>
            </a:r>
            <a:endParaRPr sz="1000">
              <a:latin typeface="Tahoma"/>
              <a:cs typeface="Tahoma"/>
            </a:endParaRPr>
          </a:p>
        </p:txBody>
      </p:sp>
      <p:pic>
        <p:nvPicPr>
          <p:cNvPr id="4" name="object 4"/>
          <p:cNvPicPr/>
          <p:nvPr/>
        </p:nvPicPr>
        <p:blipFill>
          <a:blip r:embed="rId2" cstate="print"/>
          <a:stretch>
            <a:fillRect/>
          </a:stretch>
        </p:blipFill>
        <p:spPr>
          <a:xfrm>
            <a:off x="573506" y="792484"/>
            <a:ext cx="3460992" cy="2348530"/>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18</a:t>
            </a:fld>
            <a:r>
              <a:rPr spc="5" dirty="0"/>
              <a:t> </a:t>
            </a:r>
            <a:r>
              <a:rPr spc="75" dirty="0"/>
              <a:t>/</a:t>
            </a:r>
            <a:r>
              <a:rPr spc="10" dirty="0"/>
              <a:t> </a:t>
            </a:r>
            <a:r>
              <a:rPr spc="-25" dirty="0"/>
              <a:t>61</a:t>
            </a:r>
          </a:p>
        </p:txBody>
      </p:sp>
    </p:spTree>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540" rIns="0" bIns="0" rtlCol="0">
            <a:spAutoFit/>
          </a:bodyPr>
          <a:lstStyle/>
          <a:p>
            <a:pPr marL="12700" marR="5080">
              <a:lnSpc>
                <a:spcPct val="106700"/>
              </a:lnSpc>
              <a:spcBef>
                <a:spcPts val="20"/>
              </a:spcBef>
            </a:pPr>
            <a:r>
              <a:rPr spc="-40" dirty="0"/>
              <a:t>Drawbacks</a:t>
            </a:r>
            <a:r>
              <a:rPr spc="-45" dirty="0"/>
              <a:t> </a:t>
            </a:r>
            <a:r>
              <a:rPr dirty="0"/>
              <a:t>of</a:t>
            </a:r>
            <a:r>
              <a:rPr spc="-40" dirty="0"/>
              <a:t> </a:t>
            </a:r>
            <a:r>
              <a:rPr spc="-30" dirty="0"/>
              <a:t>Fully-</a:t>
            </a:r>
            <a:r>
              <a:rPr spc="-35" dirty="0"/>
              <a:t>Connected</a:t>
            </a:r>
            <a:r>
              <a:rPr spc="-40" dirty="0"/>
              <a:t> </a:t>
            </a:r>
            <a:r>
              <a:rPr spc="-25" dirty="0"/>
              <a:t>Neural</a:t>
            </a:r>
            <a:r>
              <a:rPr spc="-40" dirty="0"/>
              <a:t> </a:t>
            </a:r>
            <a:r>
              <a:rPr spc="-50" dirty="0"/>
              <a:t>Networks </a:t>
            </a:r>
            <a:r>
              <a:rPr spc="-10" dirty="0"/>
              <a:t>(cont.)</a:t>
            </a:r>
          </a:p>
        </p:txBody>
      </p:sp>
      <p:sp>
        <p:nvSpPr>
          <p:cNvPr id="3" name="object 3"/>
          <p:cNvSpPr txBox="1"/>
          <p:nvPr/>
        </p:nvSpPr>
        <p:spPr>
          <a:xfrm>
            <a:off x="425983" y="555909"/>
            <a:ext cx="3445510"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Little</a:t>
            </a:r>
            <a:r>
              <a:rPr sz="1000" spc="-25" dirty="0">
                <a:latin typeface="Tahoma"/>
                <a:cs typeface="Tahoma"/>
              </a:rPr>
              <a:t> </a:t>
            </a:r>
            <a:r>
              <a:rPr sz="1000" spc="-10" dirty="0">
                <a:latin typeface="Tahoma"/>
                <a:cs typeface="Tahoma"/>
              </a:rPr>
              <a:t>or</a:t>
            </a:r>
            <a:r>
              <a:rPr sz="1000" spc="-25" dirty="0">
                <a:latin typeface="Tahoma"/>
                <a:cs typeface="Tahoma"/>
              </a:rPr>
              <a:t> </a:t>
            </a:r>
            <a:r>
              <a:rPr sz="1000" dirty="0">
                <a:latin typeface="Tahoma"/>
                <a:cs typeface="Tahoma"/>
              </a:rPr>
              <a:t>no</a:t>
            </a:r>
            <a:r>
              <a:rPr sz="1000" spc="-25" dirty="0">
                <a:latin typeface="Tahoma"/>
                <a:cs typeface="Tahoma"/>
              </a:rPr>
              <a:t> </a:t>
            </a:r>
            <a:r>
              <a:rPr sz="1000" spc="-35" dirty="0">
                <a:latin typeface="Tahoma"/>
                <a:cs typeface="Tahoma"/>
              </a:rPr>
              <a:t>invariance</a:t>
            </a:r>
            <a:r>
              <a:rPr sz="1000" spc="-20" dirty="0">
                <a:latin typeface="Tahoma"/>
                <a:cs typeface="Tahoma"/>
              </a:rPr>
              <a:t> </a:t>
            </a:r>
            <a:r>
              <a:rPr sz="1000" dirty="0">
                <a:latin typeface="Tahoma"/>
                <a:cs typeface="Tahoma"/>
              </a:rPr>
              <a:t>to</a:t>
            </a:r>
            <a:r>
              <a:rPr sz="1000" spc="-25" dirty="0">
                <a:latin typeface="Tahoma"/>
                <a:cs typeface="Tahoma"/>
              </a:rPr>
              <a:t> </a:t>
            </a:r>
            <a:r>
              <a:rPr sz="1000" spc="-20" dirty="0">
                <a:latin typeface="Tahoma"/>
                <a:cs typeface="Tahoma"/>
              </a:rPr>
              <a:t>shifting, </a:t>
            </a:r>
            <a:r>
              <a:rPr sz="1000" spc="-30" dirty="0">
                <a:latin typeface="Tahoma"/>
                <a:cs typeface="Tahoma"/>
              </a:rPr>
              <a:t>scaling,</a:t>
            </a:r>
            <a:r>
              <a:rPr sz="1000" spc="-20" dirty="0">
                <a:latin typeface="Tahoma"/>
                <a:cs typeface="Tahoma"/>
              </a:rPr>
              <a:t> </a:t>
            </a:r>
            <a:r>
              <a:rPr sz="1000" spc="-30" dirty="0">
                <a:latin typeface="Tahoma"/>
                <a:cs typeface="Tahoma"/>
              </a:rPr>
              <a:t>and</a:t>
            </a:r>
            <a:r>
              <a:rPr sz="1000" spc="-20" dirty="0">
                <a:latin typeface="Tahoma"/>
                <a:cs typeface="Tahoma"/>
              </a:rPr>
              <a:t> </a:t>
            </a:r>
            <a:r>
              <a:rPr sz="1000" spc="-25" dirty="0">
                <a:latin typeface="Tahoma"/>
                <a:cs typeface="Tahoma"/>
              </a:rPr>
              <a:t>other</a:t>
            </a:r>
            <a:r>
              <a:rPr sz="1000" spc="-20" dirty="0">
                <a:latin typeface="Tahoma"/>
                <a:cs typeface="Tahoma"/>
              </a:rPr>
              <a:t> </a:t>
            </a:r>
            <a:r>
              <a:rPr sz="1000" spc="-35" dirty="0">
                <a:latin typeface="Tahoma"/>
                <a:cs typeface="Tahoma"/>
              </a:rPr>
              <a:t>forms</a:t>
            </a:r>
            <a:r>
              <a:rPr sz="1000" spc="-20" dirty="0">
                <a:latin typeface="Tahoma"/>
                <a:cs typeface="Tahoma"/>
              </a:rPr>
              <a:t> </a:t>
            </a:r>
            <a:r>
              <a:rPr sz="1000" spc="-25" dirty="0">
                <a:latin typeface="Tahoma"/>
                <a:cs typeface="Tahoma"/>
              </a:rPr>
              <a:t>of 	</a:t>
            </a:r>
            <a:r>
              <a:rPr sz="1000" spc="-10" dirty="0">
                <a:latin typeface="Tahoma"/>
                <a:cs typeface="Tahoma"/>
              </a:rPr>
              <a:t>distortion</a:t>
            </a:r>
            <a:endParaRPr sz="1000">
              <a:latin typeface="Tahoma"/>
              <a:cs typeface="Tahoma"/>
            </a:endParaRPr>
          </a:p>
        </p:txBody>
      </p:sp>
      <p:pic>
        <p:nvPicPr>
          <p:cNvPr id="4" name="object 4"/>
          <p:cNvPicPr/>
          <p:nvPr/>
        </p:nvPicPr>
        <p:blipFill>
          <a:blip r:embed="rId2" cstate="print"/>
          <a:stretch>
            <a:fillRect/>
          </a:stretch>
        </p:blipFill>
        <p:spPr>
          <a:xfrm>
            <a:off x="558812" y="939452"/>
            <a:ext cx="3490356" cy="2054928"/>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19</a:t>
            </a:fld>
            <a:r>
              <a:rPr spc="5" dirty="0"/>
              <a:t> </a:t>
            </a:r>
            <a:r>
              <a:rPr spc="75" dirty="0"/>
              <a:t>/</a:t>
            </a:r>
            <a:r>
              <a:rPr spc="10" dirty="0"/>
              <a:t> </a:t>
            </a:r>
            <a:r>
              <a:rPr spc="-25" dirty="0"/>
              <a:t>61</a:t>
            </a:r>
          </a:p>
        </p:txBody>
      </p:sp>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30" dirty="0"/>
              <a:t>Computer</a:t>
            </a:r>
            <a:r>
              <a:rPr spc="-35" dirty="0"/>
              <a:t> </a:t>
            </a:r>
            <a:r>
              <a:rPr spc="-10" dirty="0"/>
              <a:t>Vision</a:t>
            </a:r>
          </a:p>
        </p:txBody>
      </p:sp>
      <p:sp>
        <p:nvSpPr>
          <p:cNvPr id="3" name="object 3"/>
          <p:cNvSpPr txBox="1"/>
          <p:nvPr/>
        </p:nvSpPr>
        <p:spPr>
          <a:xfrm>
            <a:off x="359676" y="1462765"/>
            <a:ext cx="3889375" cy="329565"/>
          </a:xfrm>
          <a:prstGeom prst="rect">
            <a:avLst/>
          </a:prstGeom>
        </p:spPr>
        <p:txBody>
          <a:bodyPr vert="horz" wrap="square" lIns="0" tIns="12065" rIns="0" bIns="0" rtlCol="0">
            <a:spAutoFit/>
          </a:bodyPr>
          <a:lstStyle/>
          <a:p>
            <a:pPr marL="1827530" marR="5080" indent="-1815464">
              <a:lnSpc>
                <a:spcPct val="100000"/>
              </a:lnSpc>
              <a:spcBef>
                <a:spcPts val="95"/>
              </a:spcBef>
            </a:pPr>
            <a:r>
              <a:rPr sz="1000" spc="-10" dirty="0">
                <a:latin typeface="Tahoma"/>
                <a:cs typeface="Tahoma"/>
              </a:rPr>
              <a:t>Building</a:t>
            </a:r>
            <a:r>
              <a:rPr sz="1000" spc="-25" dirty="0">
                <a:latin typeface="Tahoma"/>
                <a:cs typeface="Tahoma"/>
              </a:rPr>
              <a:t> </a:t>
            </a:r>
            <a:r>
              <a:rPr sz="1000" spc="-10" dirty="0">
                <a:latin typeface="Tahoma"/>
                <a:cs typeface="Tahoma"/>
              </a:rPr>
              <a:t>artificial</a:t>
            </a:r>
            <a:r>
              <a:rPr sz="1000" spc="-20" dirty="0">
                <a:latin typeface="Tahoma"/>
                <a:cs typeface="Tahoma"/>
              </a:rPr>
              <a:t> </a:t>
            </a:r>
            <a:r>
              <a:rPr sz="1000" spc="-45" dirty="0">
                <a:latin typeface="Tahoma"/>
                <a:cs typeface="Tahoma"/>
              </a:rPr>
              <a:t>systems</a:t>
            </a:r>
            <a:r>
              <a:rPr sz="1000" spc="-25" dirty="0">
                <a:latin typeface="Tahoma"/>
                <a:cs typeface="Tahoma"/>
              </a:rPr>
              <a:t> </a:t>
            </a:r>
            <a:r>
              <a:rPr sz="1000" dirty="0">
                <a:latin typeface="Tahoma"/>
                <a:cs typeface="Tahoma"/>
              </a:rPr>
              <a:t>that</a:t>
            </a:r>
            <a:r>
              <a:rPr sz="1000" spc="-25" dirty="0">
                <a:latin typeface="Tahoma"/>
                <a:cs typeface="Tahoma"/>
              </a:rPr>
              <a:t> </a:t>
            </a:r>
            <a:r>
              <a:rPr sz="1000" spc="-45" dirty="0">
                <a:latin typeface="Tahoma"/>
                <a:cs typeface="Tahoma"/>
              </a:rPr>
              <a:t>process,</a:t>
            </a:r>
            <a:r>
              <a:rPr sz="1000" spc="-20" dirty="0">
                <a:latin typeface="Tahoma"/>
                <a:cs typeface="Tahoma"/>
              </a:rPr>
              <a:t> </a:t>
            </a:r>
            <a:r>
              <a:rPr sz="1000" spc="-40" dirty="0">
                <a:latin typeface="Tahoma"/>
                <a:cs typeface="Tahoma"/>
              </a:rPr>
              <a:t>perceive,</a:t>
            </a:r>
            <a:r>
              <a:rPr sz="1000" spc="-20" dirty="0">
                <a:latin typeface="Tahoma"/>
                <a:cs typeface="Tahoma"/>
              </a:rPr>
              <a:t> </a:t>
            </a:r>
            <a:r>
              <a:rPr sz="1000" spc="-25" dirty="0">
                <a:latin typeface="Tahoma"/>
                <a:cs typeface="Tahoma"/>
              </a:rPr>
              <a:t>and</a:t>
            </a:r>
            <a:r>
              <a:rPr sz="1000" spc="-20" dirty="0">
                <a:latin typeface="Tahoma"/>
                <a:cs typeface="Tahoma"/>
              </a:rPr>
              <a:t> </a:t>
            </a:r>
            <a:r>
              <a:rPr sz="1000" spc="-55" dirty="0">
                <a:latin typeface="Tahoma"/>
                <a:cs typeface="Tahoma"/>
              </a:rPr>
              <a:t>reason</a:t>
            </a:r>
            <a:r>
              <a:rPr sz="1000" spc="-20" dirty="0">
                <a:latin typeface="Tahoma"/>
                <a:cs typeface="Tahoma"/>
              </a:rPr>
              <a:t> </a:t>
            </a:r>
            <a:r>
              <a:rPr sz="1000" spc="-10" dirty="0">
                <a:latin typeface="Tahoma"/>
                <a:cs typeface="Tahoma"/>
              </a:rPr>
              <a:t>about</a:t>
            </a:r>
            <a:r>
              <a:rPr sz="1000" spc="-20" dirty="0">
                <a:latin typeface="Tahoma"/>
                <a:cs typeface="Tahoma"/>
              </a:rPr>
              <a:t> </a:t>
            </a:r>
            <a:r>
              <a:rPr sz="1000" spc="-10" dirty="0">
                <a:latin typeface="Tahoma"/>
                <a:cs typeface="Tahoma"/>
              </a:rPr>
              <a:t>visual </a:t>
            </a:r>
            <a:r>
              <a:rPr sz="1000" spc="-20" dirty="0">
                <a:latin typeface="Tahoma"/>
                <a:cs typeface="Tahoma"/>
              </a:rPr>
              <a:t>data</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a:t>
            </a:fld>
            <a:r>
              <a:rPr spc="5" dirty="0"/>
              <a:t> </a:t>
            </a:r>
            <a:r>
              <a:rPr spc="75" dirty="0"/>
              <a:t>/</a:t>
            </a:r>
            <a:r>
              <a:rPr spc="10" dirty="0"/>
              <a:t> </a:t>
            </a:r>
            <a:r>
              <a:rPr spc="-25" dirty="0"/>
              <a:t>61</a:t>
            </a:r>
          </a:p>
        </p:txBody>
      </p:sp>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540" rIns="0" bIns="0" rtlCol="0">
            <a:spAutoFit/>
          </a:bodyPr>
          <a:lstStyle/>
          <a:p>
            <a:pPr marL="12700" marR="5080">
              <a:lnSpc>
                <a:spcPct val="106700"/>
              </a:lnSpc>
              <a:spcBef>
                <a:spcPts val="20"/>
              </a:spcBef>
            </a:pPr>
            <a:r>
              <a:rPr spc="-40" dirty="0"/>
              <a:t>Drawbacks</a:t>
            </a:r>
            <a:r>
              <a:rPr spc="-45" dirty="0"/>
              <a:t> </a:t>
            </a:r>
            <a:r>
              <a:rPr dirty="0"/>
              <a:t>of</a:t>
            </a:r>
            <a:r>
              <a:rPr spc="-40" dirty="0"/>
              <a:t> </a:t>
            </a:r>
            <a:r>
              <a:rPr spc="-30" dirty="0"/>
              <a:t>Fully-</a:t>
            </a:r>
            <a:r>
              <a:rPr spc="-35" dirty="0"/>
              <a:t>Connected</a:t>
            </a:r>
            <a:r>
              <a:rPr spc="-40" dirty="0"/>
              <a:t> </a:t>
            </a:r>
            <a:r>
              <a:rPr spc="-25" dirty="0"/>
              <a:t>Neural</a:t>
            </a:r>
            <a:r>
              <a:rPr spc="-40" dirty="0"/>
              <a:t> </a:t>
            </a:r>
            <a:r>
              <a:rPr spc="-50" dirty="0"/>
              <a:t>Networks </a:t>
            </a:r>
            <a:r>
              <a:rPr spc="-10" dirty="0"/>
              <a:t>(cont.)</a:t>
            </a:r>
          </a:p>
        </p:txBody>
      </p:sp>
      <p:sp>
        <p:nvSpPr>
          <p:cNvPr id="3" name="object 3"/>
          <p:cNvSpPr txBox="1"/>
          <p:nvPr/>
        </p:nvSpPr>
        <p:spPr>
          <a:xfrm>
            <a:off x="425983" y="555896"/>
            <a:ext cx="3445510"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Little</a:t>
            </a:r>
            <a:r>
              <a:rPr sz="1000" spc="-25" dirty="0">
                <a:latin typeface="Tahoma"/>
                <a:cs typeface="Tahoma"/>
              </a:rPr>
              <a:t> </a:t>
            </a:r>
            <a:r>
              <a:rPr sz="1000" spc="-10" dirty="0">
                <a:latin typeface="Tahoma"/>
                <a:cs typeface="Tahoma"/>
              </a:rPr>
              <a:t>or</a:t>
            </a:r>
            <a:r>
              <a:rPr sz="1000" spc="-25" dirty="0">
                <a:latin typeface="Tahoma"/>
                <a:cs typeface="Tahoma"/>
              </a:rPr>
              <a:t> </a:t>
            </a:r>
            <a:r>
              <a:rPr sz="1000" dirty="0">
                <a:latin typeface="Tahoma"/>
                <a:cs typeface="Tahoma"/>
              </a:rPr>
              <a:t>no</a:t>
            </a:r>
            <a:r>
              <a:rPr sz="1000" spc="-25" dirty="0">
                <a:latin typeface="Tahoma"/>
                <a:cs typeface="Tahoma"/>
              </a:rPr>
              <a:t> </a:t>
            </a:r>
            <a:r>
              <a:rPr sz="1000" spc="-35" dirty="0">
                <a:latin typeface="Tahoma"/>
                <a:cs typeface="Tahoma"/>
              </a:rPr>
              <a:t>invariance</a:t>
            </a:r>
            <a:r>
              <a:rPr sz="1000" spc="-20" dirty="0">
                <a:latin typeface="Tahoma"/>
                <a:cs typeface="Tahoma"/>
              </a:rPr>
              <a:t> </a:t>
            </a:r>
            <a:r>
              <a:rPr sz="1000" dirty="0">
                <a:latin typeface="Tahoma"/>
                <a:cs typeface="Tahoma"/>
              </a:rPr>
              <a:t>to</a:t>
            </a:r>
            <a:r>
              <a:rPr sz="1000" spc="-25" dirty="0">
                <a:latin typeface="Tahoma"/>
                <a:cs typeface="Tahoma"/>
              </a:rPr>
              <a:t> </a:t>
            </a:r>
            <a:r>
              <a:rPr sz="1000" spc="-20" dirty="0">
                <a:latin typeface="Tahoma"/>
                <a:cs typeface="Tahoma"/>
              </a:rPr>
              <a:t>shifting, </a:t>
            </a:r>
            <a:r>
              <a:rPr sz="1000" spc="-30" dirty="0">
                <a:latin typeface="Tahoma"/>
                <a:cs typeface="Tahoma"/>
              </a:rPr>
              <a:t>scaling,</a:t>
            </a:r>
            <a:r>
              <a:rPr sz="1000" spc="-20" dirty="0">
                <a:latin typeface="Tahoma"/>
                <a:cs typeface="Tahoma"/>
              </a:rPr>
              <a:t> </a:t>
            </a:r>
            <a:r>
              <a:rPr sz="1000" spc="-30" dirty="0">
                <a:latin typeface="Tahoma"/>
                <a:cs typeface="Tahoma"/>
              </a:rPr>
              <a:t>and</a:t>
            </a:r>
            <a:r>
              <a:rPr sz="1000" spc="-20" dirty="0">
                <a:latin typeface="Tahoma"/>
                <a:cs typeface="Tahoma"/>
              </a:rPr>
              <a:t> </a:t>
            </a:r>
            <a:r>
              <a:rPr sz="1000" spc="-25" dirty="0">
                <a:latin typeface="Tahoma"/>
                <a:cs typeface="Tahoma"/>
              </a:rPr>
              <a:t>other</a:t>
            </a:r>
            <a:r>
              <a:rPr sz="1000" spc="-20" dirty="0">
                <a:latin typeface="Tahoma"/>
                <a:cs typeface="Tahoma"/>
              </a:rPr>
              <a:t> </a:t>
            </a:r>
            <a:r>
              <a:rPr sz="1000" spc="-35" dirty="0">
                <a:latin typeface="Tahoma"/>
                <a:cs typeface="Tahoma"/>
              </a:rPr>
              <a:t>forms</a:t>
            </a:r>
            <a:r>
              <a:rPr sz="1000" spc="-20" dirty="0">
                <a:latin typeface="Tahoma"/>
                <a:cs typeface="Tahoma"/>
              </a:rPr>
              <a:t> </a:t>
            </a:r>
            <a:r>
              <a:rPr sz="1000" spc="-25" dirty="0">
                <a:latin typeface="Tahoma"/>
                <a:cs typeface="Tahoma"/>
              </a:rPr>
              <a:t>of 	</a:t>
            </a:r>
            <a:r>
              <a:rPr sz="1000" spc="-10" dirty="0">
                <a:latin typeface="Tahoma"/>
                <a:cs typeface="Tahoma"/>
              </a:rPr>
              <a:t>distortion</a:t>
            </a:r>
            <a:endParaRPr sz="1000">
              <a:latin typeface="Tahoma"/>
              <a:cs typeface="Tahoma"/>
            </a:endParaRPr>
          </a:p>
        </p:txBody>
      </p:sp>
      <p:pic>
        <p:nvPicPr>
          <p:cNvPr id="4" name="object 4"/>
          <p:cNvPicPr/>
          <p:nvPr/>
        </p:nvPicPr>
        <p:blipFill>
          <a:blip r:embed="rId2" cstate="print"/>
          <a:stretch>
            <a:fillRect/>
          </a:stretch>
        </p:blipFill>
        <p:spPr>
          <a:xfrm>
            <a:off x="454533" y="939424"/>
            <a:ext cx="3698944" cy="2054968"/>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20</a:t>
            </a:fld>
            <a:r>
              <a:rPr spc="5" dirty="0"/>
              <a:t> </a:t>
            </a:r>
            <a:r>
              <a:rPr spc="75" dirty="0"/>
              <a:t>/</a:t>
            </a:r>
            <a:r>
              <a:rPr spc="10" dirty="0"/>
              <a:t> </a:t>
            </a:r>
            <a:r>
              <a:rPr spc="-25" dirty="0"/>
              <a:t>61</a:t>
            </a: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55717"/>
            <a:ext cx="3565525" cy="471805"/>
          </a:xfrm>
          <a:prstGeom prst="rect">
            <a:avLst/>
          </a:prstGeom>
        </p:spPr>
        <p:txBody>
          <a:bodyPr vert="horz" wrap="square" lIns="0" tIns="2540" rIns="0" bIns="0" rtlCol="0">
            <a:spAutoFit/>
          </a:bodyPr>
          <a:lstStyle/>
          <a:p>
            <a:pPr marL="12700" marR="5080">
              <a:lnSpc>
                <a:spcPct val="106700"/>
              </a:lnSpc>
              <a:spcBef>
                <a:spcPts val="20"/>
              </a:spcBef>
            </a:pPr>
            <a:r>
              <a:rPr spc="-40" dirty="0"/>
              <a:t>Drawbacks</a:t>
            </a:r>
            <a:r>
              <a:rPr spc="-45" dirty="0"/>
              <a:t> </a:t>
            </a:r>
            <a:r>
              <a:rPr dirty="0"/>
              <a:t>of</a:t>
            </a:r>
            <a:r>
              <a:rPr spc="-40" dirty="0"/>
              <a:t> </a:t>
            </a:r>
            <a:r>
              <a:rPr spc="-30" dirty="0"/>
              <a:t>Fully-</a:t>
            </a:r>
            <a:r>
              <a:rPr spc="-35" dirty="0"/>
              <a:t>Connected</a:t>
            </a:r>
            <a:r>
              <a:rPr spc="-40" dirty="0"/>
              <a:t> </a:t>
            </a:r>
            <a:r>
              <a:rPr spc="-25" dirty="0"/>
              <a:t>Neural</a:t>
            </a:r>
            <a:r>
              <a:rPr spc="-40" dirty="0"/>
              <a:t> </a:t>
            </a:r>
            <a:r>
              <a:rPr spc="-50" dirty="0"/>
              <a:t>Networks </a:t>
            </a:r>
            <a:r>
              <a:rPr spc="-10" dirty="0"/>
              <a:t>(cont.)</a:t>
            </a:r>
          </a:p>
        </p:txBody>
      </p:sp>
      <p:sp>
        <p:nvSpPr>
          <p:cNvPr id="3" name="object 3"/>
          <p:cNvSpPr txBox="1"/>
          <p:nvPr/>
        </p:nvSpPr>
        <p:spPr>
          <a:xfrm>
            <a:off x="413283" y="400628"/>
            <a:ext cx="3037205" cy="892175"/>
          </a:xfrm>
          <a:prstGeom prst="rect">
            <a:avLst/>
          </a:prstGeom>
        </p:spPr>
        <p:txBody>
          <a:bodyPr vert="horz" wrap="square" lIns="0" tIns="77470" rIns="0" bIns="0" rtlCol="0">
            <a:spAutoFit/>
          </a:bodyPr>
          <a:lstStyle/>
          <a:p>
            <a:pPr marL="198120" indent="-160020">
              <a:lnSpc>
                <a:spcPct val="100000"/>
              </a:lnSpc>
              <a:spcBef>
                <a:spcPts val="610"/>
              </a:spcBef>
              <a:buClr>
                <a:srgbClr val="8C1414"/>
              </a:buClr>
              <a:buFont typeface="Lucida Sans Unicode"/>
              <a:buChar char="►"/>
              <a:tabLst>
                <a:tab pos="198120" algn="l"/>
              </a:tabLst>
            </a:pPr>
            <a:r>
              <a:rPr sz="1000" dirty="0">
                <a:latin typeface="Tahoma"/>
                <a:cs typeface="Tahoma"/>
              </a:rPr>
              <a:t>The</a:t>
            </a:r>
            <a:r>
              <a:rPr sz="1000" spc="-40" dirty="0">
                <a:latin typeface="Tahoma"/>
                <a:cs typeface="Tahoma"/>
              </a:rPr>
              <a:t> </a:t>
            </a:r>
            <a:r>
              <a:rPr sz="1000" spc="-20" dirty="0">
                <a:latin typeface="Tahoma"/>
                <a:cs typeface="Tahoma"/>
              </a:rPr>
              <a:t>topology</a:t>
            </a:r>
            <a:r>
              <a:rPr sz="1000" spc="-35" dirty="0">
                <a:latin typeface="Tahoma"/>
                <a:cs typeface="Tahoma"/>
              </a:rPr>
              <a:t> </a:t>
            </a:r>
            <a:r>
              <a:rPr sz="1000" dirty="0">
                <a:latin typeface="Tahoma"/>
                <a:cs typeface="Tahoma"/>
              </a:rPr>
              <a:t>of</a:t>
            </a:r>
            <a:r>
              <a:rPr sz="1000" spc="-35" dirty="0">
                <a:latin typeface="Tahoma"/>
                <a:cs typeface="Tahoma"/>
              </a:rPr>
              <a:t> </a:t>
            </a:r>
            <a:r>
              <a:rPr sz="1000" spc="-20" dirty="0">
                <a:latin typeface="Tahoma"/>
                <a:cs typeface="Tahoma"/>
              </a:rPr>
              <a:t>the</a:t>
            </a:r>
            <a:r>
              <a:rPr sz="1000" spc="-40" dirty="0">
                <a:latin typeface="Tahoma"/>
                <a:cs typeface="Tahoma"/>
              </a:rPr>
              <a:t> </a:t>
            </a:r>
            <a:r>
              <a:rPr sz="1000" spc="-10" dirty="0">
                <a:latin typeface="Tahoma"/>
                <a:cs typeface="Tahoma"/>
              </a:rPr>
              <a:t>input</a:t>
            </a:r>
            <a:r>
              <a:rPr sz="1000" spc="-35" dirty="0">
                <a:latin typeface="Tahoma"/>
                <a:cs typeface="Tahoma"/>
              </a:rPr>
              <a:t> </a:t>
            </a:r>
            <a:r>
              <a:rPr sz="1000" spc="-10" dirty="0">
                <a:latin typeface="Tahoma"/>
                <a:cs typeface="Tahoma"/>
              </a:rPr>
              <a:t>data</a:t>
            </a:r>
            <a:r>
              <a:rPr sz="1000" spc="-35" dirty="0">
                <a:latin typeface="Tahoma"/>
                <a:cs typeface="Tahoma"/>
              </a:rPr>
              <a:t> </a:t>
            </a:r>
            <a:r>
              <a:rPr sz="1000" dirty="0">
                <a:latin typeface="Tahoma"/>
                <a:cs typeface="Tahoma"/>
              </a:rPr>
              <a:t>is</a:t>
            </a:r>
            <a:r>
              <a:rPr sz="1000" spc="-35" dirty="0">
                <a:latin typeface="Tahoma"/>
                <a:cs typeface="Tahoma"/>
              </a:rPr>
              <a:t> </a:t>
            </a:r>
            <a:r>
              <a:rPr sz="1000" spc="-30" dirty="0">
                <a:latin typeface="Tahoma"/>
                <a:cs typeface="Tahoma"/>
              </a:rPr>
              <a:t>completely</a:t>
            </a:r>
            <a:r>
              <a:rPr sz="1000" spc="-40" dirty="0">
                <a:latin typeface="Tahoma"/>
                <a:cs typeface="Tahoma"/>
              </a:rPr>
              <a:t> </a:t>
            </a:r>
            <a:r>
              <a:rPr sz="1000" spc="-10" dirty="0">
                <a:latin typeface="Tahoma"/>
                <a:cs typeface="Tahoma"/>
              </a:rPr>
              <a:t>ignored</a:t>
            </a:r>
            <a:endParaRPr sz="1000">
              <a:latin typeface="Tahoma"/>
              <a:cs typeface="Tahoma"/>
            </a:endParaRPr>
          </a:p>
          <a:p>
            <a:pPr marL="198120" indent="-160020">
              <a:lnSpc>
                <a:spcPct val="100000"/>
              </a:lnSpc>
              <a:spcBef>
                <a:spcPts val="509"/>
              </a:spcBef>
              <a:buClr>
                <a:srgbClr val="8C1414"/>
              </a:buClr>
              <a:buFont typeface="Lucida Sans Unicode"/>
              <a:buChar char="►"/>
              <a:tabLst>
                <a:tab pos="198120" algn="l"/>
              </a:tabLst>
            </a:pPr>
            <a:r>
              <a:rPr sz="1000" dirty="0">
                <a:latin typeface="Tahoma"/>
                <a:cs typeface="Tahoma"/>
              </a:rPr>
              <a:t>For</a:t>
            </a:r>
            <a:r>
              <a:rPr sz="1000" spc="-80" dirty="0">
                <a:latin typeface="Tahoma"/>
                <a:cs typeface="Tahoma"/>
              </a:rPr>
              <a:t> </a:t>
            </a:r>
            <a:r>
              <a:rPr sz="1000" dirty="0">
                <a:latin typeface="Tahoma"/>
                <a:cs typeface="Tahoma"/>
              </a:rPr>
              <a:t>a</a:t>
            </a:r>
            <a:r>
              <a:rPr sz="1000" spc="-55" dirty="0">
                <a:latin typeface="Tahoma"/>
                <a:cs typeface="Tahoma"/>
              </a:rPr>
              <a:t> 32</a:t>
            </a:r>
            <a:r>
              <a:rPr sz="1000" spc="-95" dirty="0">
                <a:latin typeface="Tahoma"/>
                <a:cs typeface="Tahoma"/>
              </a:rPr>
              <a:t> </a:t>
            </a:r>
            <a:r>
              <a:rPr sz="1000" spc="-40" dirty="0">
                <a:latin typeface="Lucida Sans Unicode"/>
                <a:cs typeface="Lucida Sans Unicode"/>
              </a:rPr>
              <a:t>×</a:t>
            </a:r>
            <a:r>
              <a:rPr sz="1000" spc="-95" dirty="0">
                <a:latin typeface="Lucida Sans Unicode"/>
                <a:cs typeface="Lucida Sans Unicode"/>
              </a:rPr>
              <a:t> </a:t>
            </a:r>
            <a:r>
              <a:rPr sz="1000" spc="-20" dirty="0">
                <a:latin typeface="Tahoma"/>
                <a:cs typeface="Tahoma"/>
              </a:rPr>
              <a:t>32</a:t>
            </a:r>
            <a:r>
              <a:rPr sz="1000" spc="-30" dirty="0">
                <a:latin typeface="Tahoma"/>
                <a:cs typeface="Tahoma"/>
              </a:rPr>
              <a:t> </a:t>
            </a:r>
            <a:r>
              <a:rPr sz="1000" spc="-35" dirty="0">
                <a:latin typeface="Tahoma"/>
                <a:cs typeface="Tahoma"/>
              </a:rPr>
              <a:t>image,</a:t>
            </a:r>
            <a:r>
              <a:rPr sz="1000" spc="-20" dirty="0">
                <a:latin typeface="Tahoma"/>
                <a:cs typeface="Tahoma"/>
              </a:rPr>
              <a:t> </a:t>
            </a:r>
            <a:r>
              <a:rPr sz="1000" spc="-85" dirty="0">
                <a:latin typeface="Tahoma"/>
                <a:cs typeface="Tahoma"/>
              </a:rPr>
              <a:t>we</a:t>
            </a:r>
            <a:r>
              <a:rPr sz="1000" spc="5" dirty="0">
                <a:latin typeface="Tahoma"/>
                <a:cs typeface="Tahoma"/>
              </a:rPr>
              <a:t> </a:t>
            </a:r>
            <a:r>
              <a:rPr sz="1000" spc="-20" dirty="0">
                <a:latin typeface="Tahoma"/>
                <a:cs typeface="Tahoma"/>
              </a:rPr>
              <a:t>have</a:t>
            </a:r>
            <a:endParaRPr sz="1000">
              <a:latin typeface="Tahoma"/>
              <a:cs typeface="Tahoma"/>
            </a:endParaRPr>
          </a:p>
          <a:p>
            <a:pPr marL="452120" lvl="1" indent="-121285">
              <a:lnSpc>
                <a:spcPct val="100000"/>
              </a:lnSpc>
              <a:spcBef>
                <a:spcPts val="615"/>
              </a:spcBef>
              <a:buClr>
                <a:srgbClr val="8C1414"/>
              </a:buClr>
              <a:buFont typeface="Arial"/>
              <a:buChar char="•"/>
              <a:tabLst>
                <a:tab pos="452120" algn="l"/>
              </a:tabLst>
            </a:pPr>
            <a:r>
              <a:rPr sz="900" dirty="0">
                <a:latin typeface="Tahoma"/>
                <a:cs typeface="Tahoma"/>
              </a:rPr>
              <a:t>Black</a:t>
            </a:r>
            <a:r>
              <a:rPr sz="900" spc="-35" dirty="0">
                <a:latin typeface="Tahoma"/>
                <a:cs typeface="Tahoma"/>
              </a:rPr>
              <a:t> </a:t>
            </a:r>
            <a:r>
              <a:rPr sz="900" dirty="0">
                <a:latin typeface="Tahoma"/>
                <a:cs typeface="Tahoma"/>
              </a:rPr>
              <a:t>and</a:t>
            </a:r>
            <a:r>
              <a:rPr sz="900" spc="-35" dirty="0">
                <a:latin typeface="Tahoma"/>
                <a:cs typeface="Tahoma"/>
              </a:rPr>
              <a:t> </a:t>
            </a:r>
            <a:r>
              <a:rPr sz="900" dirty="0">
                <a:latin typeface="Tahoma"/>
                <a:cs typeface="Tahoma"/>
              </a:rPr>
              <a:t>white</a:t>
            </a:r>
            <a:r>
              <a:rPr sz="900" spc="-30" dirty="0">
                <a:latin typeface="Tahoma"/>
                <a:cs typeface="Tahoma"/>
              </a:rPr>
              <a:t> </a:t>
            </a:r>
            <a:r>
              <a:rPr sz="900" spc="-10" dirty="0">
                <a:latin typeface="Tahoma"/>
                <a:cs typeface="Tahoma"/>
              </a:rPr>
              <a:t>patterns:</a:t>
            </a:r>
            <a:r>
              <a:rPr sz="900" spc="55" dirty="0">
                <a:latin typeface="Tahoma"/>
                <a:cs typeface="Tahoma"/>
              </a:rPr>
              <a:t> </a:t>
            </a:r>
            <a:r>
              <a:rPr sz="900" spc="-10" dirty="0">
                <a:latin typeface="Tahoma"/>
                <a:cs typeface="Tahoma"/>
              </a:rPr>
              <a:t>2</a:t>
            </a:r>
            <a:r>
              <a:rPr sz="900" spc="-15" baseline="37037" dirty="0">
                <a:latin typeface="Tahoma"/>
                <a:cs typeface="Tahoma"/>
              </a:rPr>
              <a:t>32</a:t>
            </a:r>
            <a:r>
              <a:rPr sz="900" spc="-15" baseline="37037" dirty="0">
                <a:latin typeface="Lucida Sans Unicode"/>
                <a:cs typeface="Lucida Sans Unicode"/>
              </a:rPr>
              <a:t>∗</a:t>
            </a:r>
            <a:r>
              <a:rPr sz="900" spc="-15" baseline="37037" dirty="0">
                <a:latin typeface="Tahoma"/>
                <a:cs typeface="Tahoma"/>
              </a:rPr>
              <a:t>32</a:t>
            </a:r>
            <a:r>
              <a:rPr sz="900" spc="89" baseline="37037" dirty="0">
                <a:latin typeface="Tahoma"/>
                <a:cs typeface="Tahoma"/>
              </a:rPr>
              <a:t> </a:t>
            </a:r>
            <a:r>
              <a:rPr sz="900" spc="65" dirty="0">
                <a:latin typeface="Tahoma"/>
                <a:cs typeface="Tahoma"/>
              </a:rPr>
              <a:t>=</a:t>
            </a:r>
            <a:r>
              <a:rPr sz="900" spc="-75" dirty="0">
                <a:latin typeface="Tahoma"/>
                <a:cs typeface="Tahoma"/>
              </a:rPr>
              <a:t> </a:t>
            </a:r>
            <a:r>
              <a:rPr sz="900" spc="-10" dirty="0">
                <a:latin typeface="Tahoma"/>
                <a:cs typeface="Tahoma"/>
              </a:rPr>
              <a:t>2</a:t>
            </a:r>
            <a:r>
              <a:rPr sz="900" spc="-15" baseline="37037" dirty="0">
                <a:latin typeface="Tahoma"/>
                <a:cs typeface="Tahoma"/>
              </a:rPr>
              <a:t>1024</a:t>
            </a:r>
            <a:endParaRPr sz="900" baseline="37037">
              <a:latin typeface="Tahoma"/>
              <a:cs typeface="Tahoma"/>
            </a:endParaRPr>
          </a:p>
          <a:p>
            <a:pPr marL="452120" lvl="1" indent="-121285">
              <a:lnSpc>
                <a:spcPct val="100000"/>
              </a:lnSpc>
              <a:spcBef>
                <a:spcPts val="630"/>
              </a:spcBef>
              <a:buClr>
                <a:srgbClr val="8C1414"/>
              </a:buClr>
              <a:buFont typeface="Arial"/>
              <a:buChar char="•"/>
              <a:tabLst>
                <a:tab pos="452120" algn="l"/>
              </a:tabLst>
            </a:pPr>
            <a:r>
              <a:rPr sz="900" spc="-25" dirty="0">
                <a:latin typeface="Tahoma"/>
                <a:cs typeface="Tahoma"/>
              </a:rPr>
              <a:t>Grayscale</a:t>
            </a:r>
            <a:r>
              <a:rPr sz="900" spc="-20" dirty="0">
                <a:latin typeface="Tahoma"/>
                <a:cs typeface="Tahoma"/>
              </a:rPr>
              <a:t> </a:t>
            </a:r>
            <a:r>
              <a:rPr sz="900" spc="-10" dirty="0">
                <a:latin typeface="Tahoma"/>
                <a:cs typeface="Tahoma"/>
              </a:rPr>
              <a:t>patterns:</a:t>
            </a:r>
            <a:r>
              <a:rPr sz="900" spc="75" dirty="0">
                <a:latin typeface="Tahoma"/>
                <a:cs typeface="Tahoma"/>
              </a:rPr>
              <a:t> </a:t>
            </a:r>
            <a:r>
              <a:rPr sz="900" spc="-25" dirty="0">
                <a:latin typeface="Tahoma"/>
                <a:cs typeface="Tahoma"/>
              </a:rPr>
              <a:t>256</a:t>
            </a:r>
            <a:r>
              <a:rPr sz="900" spc="-37" baseline="37037" dirty="0">
                <a:latin typeface="Tahoma"/>
                <a:cs typeface="Tahoma"/>
              </a:rPr>
              <a:t>32</a:t>
            </a:r>
            <a:r>
              <a:rPr sz="900" spc="-37" baseline="37037" dirty="0">
                <a:latin typeface="Lucida Sans Unicode"/>
                <a:cs typeface="Lucida Sans Unicode"/>
              </a:rPr>
              <a:t>∗</a:t>
            </a:r>
            <a:r>
              <a:rPr sz="900" spc="-37" baseline="37037" dirty="0">
                <a:latin typeface="Tahoma"/>
                <a:cs typeface="Tahoma"/>
              </a:rPr>
              <a:t>32</a:t>
            </a:r>
            <a:r>
              <a:rPr sz="900" spc="112" baseline="37037" dirty="0">
                <a:latin typeface="Tahoma"/>
                <a:cs typeface="Tahoma"/>
              </a:rPr>
              <a:t> </a:t>
            </a:r>
            <a:r>
              <a:rPr sz="900" spc="65" dirty="0">
                <a:latin typeface="Tahoma"/>
                <a:cs typeface="Tahoma"/>
              </a:rPr>
              <a:t>=</a:t>
            </a:r>
            <a:r>
              <a:rPr sz="900" spc="-60" dirty="0">
                <a:latin typeface="Tahoma"/>
                <a:cs typeface="Tahoma"/>
              </a:rPr>
              <a:t> </a:t>
            </a:r>
            <a:r>
              <a:rPr sz="900" spc="-10" dirty="0">
                <a:latin typeface="Tahoma"/>
                <a:cs typeface="Tahoma"/>
              </a:rPr>
              <a:t>256</a:t>
            </a:r>
            <a:r>
              <a:rPr sz="900" spc="-15" baseline="37037" dirty="0">
                <a:latin typeface="Tahoma"/>
                <a:cs typeface="Tahoma"/>
              </a:rPr>
              <a:t>1024</a:t>
            </a:r>
            <a:endParaRPr sz="900" baseline="37037">
              <a:latin typeface="Tahoma"/>
              <a:cs typeface="Tahoma"/>
            </a:endParaRPr>
          </a:p>
        </p:txBody>
      </p:sp>
      <p:pic>
        <p:nvPicPr>
          <p:cNvPr id="4" name="object 4"/>
          <p:cNvPicPr/>
          <p:nvPr/>
        </p:nvPicPr>
        <p:blipFill>
          <a:blip r:embed="rId2" cstate="print"/>
          <a:stretch>
            <a:fillRect/>
          </a:stretch>
        </p:blipFill>
        <p:spPr>
          <a:xfrm>
            <a:off x="1159344" y="1370218"/>
            <a:ext cx="2289308" cy="1761386"/>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21</a:t>
            </a:fld>
            <a:r>
              <a:rPr spc="5" dirty="0"/>
              <a:t> </a:t>
            </a:r>
            <a:r>
              <a:rPr spc="75" dirty="0"/>
              <a:t>/</a:t>
            </a:r>
            <a:r>
              <a:rPr spc="10" dirty="0"/>
              <a:t> </a:t>
            </a:r>
            <a:r>
              <a:rPr spc="-25" dirty="0"/>
              <a:t>61</a:t>
            </a:r>
          </a:p>
        </p:txBody>
      </p:sp>
    </p:spTree>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952750" cy="244475"/>
          </a:xfrm>
          <a:prstGeom prst="rect">
            <a:avLst/>
          </a:prstGeom>
        </p:spPr>
        <p:txBody>
          <a:bodyPr vert="horz" wrap="square" lIns="0" tIns="17145" rIns="0" bIns="0" rtlCol="0">
            <a:spAutoFit/>
          </a:bodyPr>
          <a:lstStyle/>
          <a:p>
            <a:pPr marL="12700">
              <a:lnSpc>
                <a:spcPct val="100000"/>
              </a:lnSpc>
              <a:spcBef>
                <a:spcPts val="135"/>
              </a:spcBef>
            </a:pPr>
            <a:r>
              <a:rPr sz="1400" spc="-30" dirty="0">
                <a:solidFill>
                  <a:srgbClr val="FFFFFF"/>
                </a:solidFill>
                <a:latin typeface="Tahoma"/>
                <a:cs typeface="Tahoma"/>
              </a:rPr>
              <a:t>Convolutional </a:t>
            </a:r>
            <a:r>
              <a:rPr sz="1400" spc="-25" dirty="0">
                <a:solidFill>
                  <a:srgbClr val="FFFFFF"/>
                </a:solidFill>
                <a:latin typeface="Tahoma"/>
                <a:cs typeface="Tahoma"/>
              </a:rPr>
              <a:t>Neural</a:t>
            </a:r>
            <a:r>
              <a:rPr sz="1400" spc="-35" dirty="0">
                <a:solidFill>
                  <a:srgbClr val="FFFFFF"/>
                </a:solidFill>
                <a:latin typeface="Tahoma"/>
                <a:cs typeface="Tahoma"/>
              </a:rPr>
              <a:t> </a:t>
            </a:r>
            <a:r>
              <a:rPr sz="1400" spc="-50" dirty="0">
                <a:solidFill>
                  <a:srgbClr val="FFFFFF"/>
                </a:solidFill>
                <a:latin typeface="Tahoma"/>
                <a:cs typeface="Tahoma"/>
              </a:rPr>
              <a:t>Networks</a:t>
            </a:r>
            <a:r>
              <a:rPr sz="1400" spc="-30" dirty="0">
                <a:solidFill>
                  <a:srgbClr val="FFFFFF"/>
                </a:solidFill>
                <a:latin typeface="Tahoma"/>
                <a:cs typeface="Tahoma"/>
              </a:rPr>
              <a:t> </a:t>
            </a:r>
            <a:r>
              <a:rPr sz="1400" spc="-10" dirty="0">
                <a:solidFill>
                  <a:srgbClr val="FFFFFF"/>
                </a:solidFill>
                <a:latin typeface="Tahoma"/>
                <a:cs typeface="Tahoma"/>
              </a:rPr>
              <a:t>(CNNs)</a:t>
            </a:r>
            <a:endParaRPr sz="1400">
              <a:latin typeface="Tahoma"/>
              <a:cs typeface="Tahoma"/>
            </a:endParaRPr>
          </a:p>
        </p:txBody>
      </p:sp>
      <p:pic>
        <p:nvPicPr>
          <p:cNvPr id="3" name="object 3"/>
          <p:cNvPicPr/>
          <p:nvPr/>
        </p:nvPicPr>
        <p:blipFill>
          <a:blip r:embed="rId2" cstate="print"/>
          <a:stretch>
            <a:fillRect/>
          </a:stretch>
        </p:blipFill>
        <p:spPr>
          <a:xfrm>
            <a:off x="359994" y="859705"/>
            <a:ext cx="3888219" cy="1316439"/>
          </a:xfrm>
          <a:prstGeom prst="rect">
            <a:avLst/>
          </a:prstGeom>
        </p:spPr>
      </p:pic>
      <p:sp>
        <p:nvSpPr>
          <p:cNvPr id="4" name="object 4"/>
          <p:cNvSpPr txBox="1"/>
          <p:nvPr/>
        </p:nvSpPr>
        <p:spPr>
          <a:xfrm>
            <a:off x="1848396" y="2563192"/>
            <a:ext cx="111760" cy="132080"/>
          </a:xfrm>
          <a:prstGeom prst="rect">
            <a:avLst/>
          </a:prstGeom>
        </p:spPr>
        <p:txBody>
          <a:bodyPr vert="horz" wrap="square" lIns="0" tIns="12065" rIns="0" bIns="0" rtlCol="0">
            <a:spAutoFit/>
          </a:bodyPr>
          <a:lstStyle/>
          <a:p>
            <a:pPr marL="12700">
              <a:lnSpc>
                <a:spcPct val="100000"/>
              </a:lnSpc>
              <a:spcBef>
                <a:spcPts val="95"/>
              </a:spcBef>
            </a:pPr>
            <a:r>
              <a:rPr sz="700" i="1" spc="-25" dirty="0">
                <a:latin typeface="Arial"/>
                <a:cs typeface="Arial"/>
              </a:rPr>
              <a:t>i</a:t>
            </a:r>
            <a:r>
              <a:rPr sz="700" i="1" spc="-25" dirty="0">
                <a:latin typeface="Trebuchet MS"/>
                <a:cs typeface="Trebuchet MS"/>
              </a:rPr>
              <a:t>,</a:t>
            </a:r>
            <a:r>
              <a:rPr sz="700" i="1" spc="-25" dirty="0">
                <a:latin typeface="Arial"/>
                <a:cs typeface="Arial"/>
              </a:rPr>
              <a:t>j</a:t>
            </a:r>
            <a:endParaRPr sz="700">
              <a:latin typeface="Arial"/>
              <a:cs typeface="Arial"/>
            </a:endParaRPr>
          </a:p>
        </p:txBody>
      </p:sp>
      <p:sp>
        <p:nvSpPr>
          <p:cNvPr id="5" name="object 5"/>
          <p:cNvSpPr txBox="1"/>
          <p:nvPr/>
        </p:nvSpPr>
        <p:spPr>
          <a:xfrm>
            <a:off x="1295844" y="2506248"/>
            <a:ext cx="812800" cy="177800"/>
          </a:xfrm>
          <a:prstGeom prst="rect">
            <a:avLst/>
          </a:prstGeom>
        </p:spPr>
        <p:txBody>
          <a:bodyPr vert="horz" wrap="square" lIns="0" tIns="12065" rIns="0" bIns="0" rtlCol="0">
            <a:spAutoFit/>
          </a:bodyPr>
          <a:lstStyle/>
          <a:p>
            <a:pPr marL="12700">
              <a:lnSpc>
                <a:spcPct val="100000"/>
              </a:lnSpc>
              <a:spcBef>
                <a:spcPts val="95"/>
              </a:spcBef>
              <a:tabLst>
                <a:tab pos="701040" algn="l"/>
              </a:tabLst>
            </a:pPr>
            <a:r>
              <a:rPr sz="1000" i="1" dirty="0">
                <a:latin typeface="Arial"/>
                <a:cs typeface="Arial"/>
              </a:rPr>
              <a:t>z</a:t>
            </a:r>
            <a:r>
              <a:rPr sz="1000" i="1" spc="60" dirty="0">
                <a:latin typeface="Arial"/>
                <a:cs typeface="Arial"/>
              </a:rPr>
              <a:t> </a:t>
            </a:r>
            <a:r>
              <a:rPr sz="1000" dirty="0">
                <a:latin typeface="Tahoma"/>
                <a:cs typeface="Tahoma"/>
              </a:rPr>
              <a:t>=</a:t>
            </a:r>
            <a:r>
              <a:rPr sz="1000" spc="-45" dirty="0">
                <a:latin typeface="Tahoma"/>
                <a:cs typeface="Tahoma"/>
              </a:rPr>
              <a:t> </a:t>
            </a:r>
            <a:r>
              <a:rPr sz="1000" i="1" dirty="0">
                <a:latin typeface="Arial"/>
                <a:cs typeface="Arial"/>
              </a:rPr>
              <a:t>W</a:t>
            </a:r>
            <a:r>
              <a:rPr sz="1000" i="1" spc="90" dirty="0">
                <a:latin typeface="Arial"/>
                <a:cs typeface="Arial"/>
              </a:rPr>
              <a:t> </a:t>
            </a:r>
            <a:r>
              <a:rPr sz="1000" spc="-305" dirty="0">
                <a:latin typeface="Lucida Sans Unicode"/>
                <a:cs typeface="Lucida Sans Unicode"/>
              </a:rPr>
              <a:t>∗</a:t>
            </a:r>
            <a:r>
              <a:rPr sz="1000" spc="-95" dirty="0">
                <a:latin typeface="Lucida Sans Unicode"/>
                <a:cs typeface="Lucida Sans Unicode"/>
              </a:rPr>
              <a:t> </a:t>
            </a:r>
            <a:r>
              <a:rPr sz="1000" i="1" spc="-50" dirty="0">
                <a:latin typeface="Arial"/>
                <a:cs typeface="Arial"/>
              </a:rPr>
              <a:t>x</a:t>
            </a:r>
            <a:r>
              <a:rPr sz="1000" i="1" dirty="0">
                <a:latin typeface="Arial"/>
                <a:cs typeface="Arial"/>
              </a:rPr>
              <a:t>	</a:t>
            </a:r>
            <a:r>
              <a:rPr sz="1000" spc="-50" dirty="0">
                <a:latin typeface="Tahoma"/>
                <a:cs typeface="Tahoma"/>
              </a:rPr>
              <a:t>=</a:t>
            </a:r>
            <a:endParaRPr sz="1000">
              <a:latin typeface="Tahoma"/>
              <a:cs typeface="Tahoma"/>
            </a:endParaRPr>
          </a:p>
        </p:txBody>
      </p:sp>
      <p:sp>
        <p:nvSpPr>
          <p:cNvPr id="6" name="object 6"/>
          <p:cNvSpPr txBox="1"/>
          <p:nvPr/>
        </p:nvSpPr>
        <p:spPr>
          <a:xfrm>
            <a:off x="2117864" y="2386053"/>
            <a:ext cx="428625" cy="132080"/>
          </a:xfrm>
          <a:prstGeom prst="rect">
            <a:avLst/>
          </a:prstGeom>
        </p:spPr>
        <p:txBody>
          <a:bodyPr vert="horz" wrap="square" lIns="0" tIns="12065" rIns="0" bIns="0" rtlCol="0">
            <a:spAutoFit/>
          </a:bodyPr>
          <a:lstStyle/>
          <a:p>
            <a:pPr marL="12700">
              <a:lnSpc>
                <a:spcPct val="100000"/>
              </a:lnSpc>
              <a:spcBef>
                <a:spcPts val="95"/>
              </a:spcBef>
            </a:pPr>
            <a:r>
              <a:rPr sz="700" i="1" spc="65" dirty="0">
                <a:latin typeface="Arial"/>
                <a:cs typeface="Arial"/>
              </a:rPr>
              <a:t>m−</a:t>
            </a:r>
            <a:r>
              <a:rPr sz="700" spc="65" dirty="0">
                <a:latin typeface="Tahoma"/>
                <a:cs typeface="Tahoma"/>
              </a:rPr>
              <a:t>1</a:t>
            </a:r>
            <a:r>
              <a:rPr sz="700" spc="-30" dirty="0">
                <a:latin typeface="Tahoma"/>
                <a:cs typeface="Tahoma"/>
              </a:rPr>
              <a:t> </a:t>
            </a:r>
            <a:r>
              <a:rPr sz="700" i="1" spc="35" dirty="0">
                <a:latin typeface="Arial"/>
                <a:cs typeface="Arial"/>
              </a:rPr>
              <a:t>n−</a:t>
            </a:r>
            <a:r>
              <a:rPr sz="700" spc="35" dirty="0">
                <a:latin typeface="Tahoma"/>
                <a:cs typeface="Tahoma"/>
              </a:rPr>
              <a:t>1</a:t>
            </a:r>
            <a:endParaRPr sz="700">
              <a:latin typeface="Tahoma"/>
              <a:cs typeface="Tahoma"/>
            </a:endParaRPr>
          </a:p>
        </p:txBody>
      </p:sp>
      <p:sp>
        <p:nvSpPr>
          <p:cNvPr id="7" name="object 7"/>
          <p:cNvSpPr txBox="1"/>
          <p:nvPr/>
        </p:nvSpPr>
        <p:spPr>
          <a:xfrm>
            <a:off x="2150611" y="2498782"/>
            <a:ext cx="422275" cy="442595"/>
          </a:xfrm>
          <a:prstGeom prst="rect">
            <a:avLst/>
          </a:prstGeom>
        </p:spPr>
        <p:txBody>
          <a:bodyPr vert="horz" wrap="square" lIns="0" tIns="12065" rIns="0" bIns="0" rtlCol="0">
            <a:spAutoFit/>
          </a:bodyPr>
          <a:lstStyle/>
          <a:p>
            <a:pPr marL="12700">
              <a:lnSpc>
                <a:spcPct val="100000"/>
              </a:lnSpc>
              <a:spcBef>
                <a:spcPts val="95"/>
              </a:spcBef>
            </a:pPr>
            <a:r>
              <a:rPr sz="1000" spc="844" dirty="0">
                <a:latin typeface="Lucida Sans Unicode"/>
                <a:cs typeface="Lucida Sans Unicode"/>
              </a:rPr>
              <a:t>Σ</a:t>
            </a:r>
            <a:r>
              <a:rPr sz="1000" spc="-75" dirty="0">
                <a:latin typeface="Lucida Sans Unicode"/>
                <a:cs typeface="Lucida Sans Unicode"/>
              </a:rPr>
              <a:t> </a:t>
            </a:r>
            <a:r>
              <a:rPr sz="1000" spc="795" dirty="0">
                <a:latin typeface="Lucida Sans Unicode"/>
                <a:cs typeface="Lucida Sans Unicode"/>
              </a:rPr>
              <a:t>Σ</a:t>
            </a:r>
            <a:endParaRPr sz="1000" dirty="0">
              <a:latin typeface="Lucida Sans Unicode"/>
              <a:cs typeface="Lucida Sans Unicode"/>
            </a:endParaRPr>
          </a:p>
          <a:p>
            <a:pPr marL="20955">
              <a:lnSpc>
                <a:spcPct val="100000"/>
              </a:lnSpc>
              <a:spcBef>
                <a:spcPts val="1245"/>
              </a:spcBef>
            </a:pPr>
            <a:r>
              <a:rPr sz="1050" i="1" baseline="3968" dirty="0">
                <a:latin typeface="Arial"/>
                <a:cs typeface="Arial"/>
              </a:rPr>
              <a:t>a</a:t>
            </a:r>
            <a:r>
              <a:rPr sz="1050" baseline="3968" dirty="0">
                <a:latin typeface="Tahoma"/>
                <a:cs typeface="Tahoma"/>
              </a:rPr>
              <a:t>=0</a:t>
            </a:r>
            <a:r>
              <a:rPr sz="1050" spc="225" baseline="3968" dirty="0">
                <a:latin typeface="Tahoma"/>
                <a:cs typeface="Tahoma"/>
              </a:rPr>
              <a:t> </a:t>
            </a:r>
            <a:r>
              <a:rPr sz="700" i="1" spc="-25" dirty="0">
                <a:latin typeface="Arial"/>
                <a:cs typeface="Arial"/>
              </a:rPr>
              <a:t>b</a:t>
            </a:r>
            <a:r>
              <a:rPr sz="700" spc="-25" dirty="0">
                <a:latin typeface="Tahoma"/>
                <a:cs typeface="Tahoma"/>
              </a:rPr>
              <a:t>=0</a:t>
            </a:r>
            <a:endParaRPr sz="700" dirty="0">
              <a:latin typeface="Tahoma"/>
              <a:cs typeface="Tahoma"/>
            </a:endParaRPr>
          </a:p>
        </p:txBody>
      </p:sp>
      <p:sp>
        <p:nvSpPr>
          <p:cNvPr id="8" name="object 8"/>
          <p:cNvSpPr txBox="1"/>
          <p:nvPr/>
        </p:nvSpPr>
        <p:spPr>
          <a:xfrm>
            <a:off x="2545130" y="2506248"/>
            <a:ext cx="306705" cy="177800"/>
          </a:xfrm>
          <a:prstGeom prst="rect">
            <a:avLst/>
          </a:prstGeom>
        </p:spPr>
        <p:txBody>
          <a:bodyPr vert="horz" wrap="square" lIns="0" tIns="12065" rIns="0" bIns="0" rtlCol="0">
            <a:spAutoFit/>
          </a:bodyPr>
          <a:lstStyle/>
          <a:p>
            <a:pPr marL="12700">
              <a:lnSpc>
                <a:spcPct val="100000"/>
              </a:lnSpc>
              <a:spcBef>
                <a:spcPts val="95"/>
              </a:spcBef>
            </a:pPr>
            <a:r>
              <a:rPr sz="1000" i="1" dirty="0">
                <a:latin typeface="Arial"/>
                <a:cs typeface="Arial"/>
              </a:rPr>
              <a:t>W</a:t>
            </a:r>
            <a:r>
              <a:rPr sz="1000" i="1" spc="114" dirty="0">
                <a:latin typeface="Arial"/>
                <a:cs typeface="Arial"/>
              </a:rPr>
              <a:t>  </a:t>
            </a:r>
            <a:r>
              <a:rPr sz="1000" i="1" spc="-50" dirty="0">
                <a:latin typeface="Arial"/>
                <a:cs typeface="Arial"/>
              </a:rPr>
              <a:t>x</a:t>
            </a:r>
            <a:endParaRPr sz="1000">
              <a:latin typeface="Arial"/>
              <a:cs typeface="Arial"/>
            </a:endParaRPr>
          </a:p>
        </p:txBody>
      </p:sp>
      <p:sp>
        <p:nvSpPr>
          <p:cNvPr id="9" name="object 9"/>
          <p:cNvSpPr txBox="1"/>
          <p:nvPr/>
        </p:nvSpPr>
        <p:spPr>
          <a:xfrm>
            <a:off x="2664637" y="2567053"/>
            <a:ext cx="641350" cy="132080"/>
          </a:xfrm>
          <a:prstGeom prst="rect">
            <a:avLst/>
          </a:prstGeom>
        </p:spPr>
        <p:txBody>
          <a:bodyPr vert="horz" wrap="square" lIns="0" tIns="12065" rIns="0" bIns="0" rtlCol="0">
            <a:spAutoFit/>
          </a:bodyPr>
          <a:lstStyle/>
          <a:p>
            <a:pPr marL="12700">
              <a:lnSpc>
                <a:spcPct val="100000"/>
              </a:lnSpc>
              <a:spcBef>
                <a:spcPts val="95"/>
              </a:spcBef>
            </a:pPr>
            <a:r>
              <a:rPr sz="1050" i="1" baseline="3968" dirty="0">
                <a:latin typeface="Arial"/>
                <a:cs typeface="Arial"/>
              </a:rPr>
              <a:t>ab</a:t>
            </a:r>
            <a:r>
              <a:rPr sz="1050" i="1" spc="457" baseline="3968" dirty="0">
                <a:latin typeface="Arial"/>
                <a:cs typeface="Arial"/>
              </a:rPr>
              <a:t> </a:t>
            </a:r>
            <a:r>
              <a:rPr sz="700" spc="-10" dirty="0">
                <a:latin typeface="Tahoma"/>
                <a:cs typeface="Tahoma"/>
              </a:rPr>
              <a:t>(</a:t>
            </a:r>
            <a:r>
              <a:rPr sz="700" i="1" spc="-10" dirty="0">
                <a:latin typeface="Arial"/>
                <a:cs typeface="Arial"/>
              </a:rPr>
              <a:t>i</a:t>
            </a:r>
            <a:r>
              <a:rPr sz="700" spc="-10" dirty="0">
                <a:latin typeface="Tahoma"/>
                <a:cs typeface="Tahoma"/>
              </a:rPr>
              <a:t>+</a:t>
            </a:r>
            <a:r>
              <a:rPr sz="700" i="1" spc="-10" dirty="0">
                <a:latin typeface="Arial"/>
                <a:cs typeface="Arial"/>
              </a:rPr>
              <a:t>a</a:t>
            </a:r>
            <a:r>
              <a:rPr sz="700" spc="-10" dirty="0">
                <a:latin typeface="Tahoma"/>
                <a:cs typeface="Tahoma"/>
              </a:rPr>
              <a:t>)(</a:t>
            </a:r>
            <a:r>
              <a:rPr sz="700" i="1" spc="-10" dirty="0">
                <a:latin typeface="Arial"/>
                <a:cs typeface="Arial"/>
              </a:rPr>
              <a:t>j</a:t>
            </a:r>
            <a:r>
              <a:rPr sz="700" spc="-10" dirty="0">
                <a:latin typeface="Tahoma"/>
                <a:cs typeface="Tahoma"/>
              </a:rPr>
              <a:t>+</a:t>
            </a:r>
            <a:r>
              <a:rPr sz="700" i="1" spc="-10" dirty="0">
                <a:latin typeface="Arial"/>
                <a:cs typeface="Arial"/>
              </a:rPr>
              <a:t>b</a:t>
            </a:r>
            <a:r>
              <a:rPr sz="700" spc="-10" dirty="0">
                <a:latin typeface="Tahoma"/>
                <a:cs typeface="Tahoma"/>
              </a:rPr>
              <a:t>)</a:t>
            </a:r>
            <a:endParaRPr sz="700">
              <a:latin typeface="Tahoma"/>
              <a:cs typeface="Tahoma"/>
            </a:endParaRPr>
          </a:p>
        </p:txBody>
      </p:sp>
      <p:grpSp>
        <p:nvGrpSpPr>
          <p:cNvPr id="10" name="object 10"/>
          <p:cNvGrpSpPr/>
          <p:nvPr/>
        </p:nvGrpSpPr>
        <p:grpSpPr>
          <a:xfrm>
            <a:off x="0" y="3364623"/>
            <a:ext cx="4608195" cy="91440"/>
            <a:chOff x="0" y="3364623"/>
            <a:chExt cx="4608195" cy="91440"/>
          </a:xfrm>
        </p:grpSpPr>
        <p:sp>
          <p:nvSpPr>
            <p:cNvPr id="11" name="object 11"/>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12" name="object 12"/>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13" name="object 13"/>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4" name="object 14"/>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5" name="object 15"/>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6" name="object 16"/>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7" name="object 17"/>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22</a:t>
            </a:fld>
            <a:r>
              <a:rPr spc="5" dirty="0"/>
              <a:t> </a:t>
            </a:r>
            <a:r>
              <a:rPr spc="75" dirty="0"/>
              <a:t>/</a:t>
            </a:r>
            <a:r>
              <a:rPr spc="10" dirty="0"/>
              <a:t> </a:t>
            </a:r>
            <a:r>
              <a:rPr spc="-25" dirty="0"/>
              <a:t>61</a:t>
            </a:r>
          </a:p>
        </p:txBody>
      </p:sp>
    </p:spTree>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1907539"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45" dirty="0">
                <a:solidFill>
                  <a:srgbClr val="FFFFFF"/>
                </a:solidFill>
                <a:latin typeface="Tahoma"/>
                <a:cs typeface="Tahoma"/>
              </a:rPr>
              <a:t> </a:t>
            </a:r>
            <a:r>
              <a:rPr sz="1400" spc="-30" dirty="0">
                <a:solidFill>
                  <a:srgbClr val="FFFFFF"/>
                </a:solidFill>
                <a:latin typeface="Tahoma"/>
                <a:cs typeface="Tahoma"/>
              </a:rPr>
              <a:t>Convolution</a:t>
            </a:r>
            <a:r>
              <a:rPr sz="1400" spc="-40" dirty="0">
                <a:solidFill>
                  <a:srgbClr val="FFFFFF"/>
                </a:solidFill>
                <a:latin typeface="Tahoma"/>
                <a:cs typeface="Tahoma"/>
              </a:rPr>
              <a:t> </a:t>
            </a:r>
            <a:r>
              <a:rPr sz="1400" spc="-10" dirty="0">
                <a:solidFill>
                  <a:srgbClr val="FFFFFF"/>
                </a:solidFill>
                <a:latin typeface="Tahoma"/>
                <a:cs typeface="Tahoma"/>
              </a:rPr>
              <a:t>Works?</a:t>
            </a:r>
            <a:endParaRPr sz="1400">
              <a:latin typeface="Tahoma"/>
              <a:cs typeface="Tahoma"/>
            </a:endParaRPr>
          </a:p>
        </p:txBody>
      </p:sp>
      <p:pic>
        <p:nvPicPr>
          <p:cNvPr id="3" name="object 3"/>
          <p:cNvPicPr/>
          <p:nvPr/>
        </p:nvPicPr>
        <p:blipFill>
          <a:blip r:embed="rId2" cstate="print"/>
          <a:stretch>
            <a:fillRect/>
          </a:stretch>
        </p:blipFill>
        <p:spPr>
          <a:xfrm>
            <a:off x="359994" y="635670"/>
            <a:ext cx="3888019" cy="2586624"/>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23</a:t>
            </a:fld>
            <a:r>
              <a:rPr spc="5" dirty="0"/>
              <a:t> </a:t>
            </a:r>
            <a:r>
              <a:rPr spc="75" dirty="0"/>
              <a:t>/</a:t>
            </a:r>
            <a:r>
              <a:rPr spc="10" dirty="0"/>
              <a:t> </a:t>
            </a:r>
            <a:r>
              <a:rPr spc="-25" dirty="0"/>
              <a:t>61</a:t>
            </a:r>
          </a:p>
        </p:txBody>
      </p:sp>
    </p:spTree>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60019" y="519242"/>
            <a:ext cx="3873410" cy="2460926"/>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24</a:t>
            </a:fld>
            <a:r>
              <a:rPr spc="5" dirty="0"/>
              <a:t> </a:t>
            </a:r>
            <a:r>
              <a:rPr spc="75" dirty="0"/>
              <a:t>/</a:t>
            </a:r>
            <a:r>
              <a:rPr spc="10" dirty="0"/>
              <a:t> </a:t>
            </a:r>
            <a:r>
              <a:rPr spc="-25" dirty="0"/>
              <a:t>61</a:t>
            </a:r>
          </a:p>
        </p:txBody>
      </p:sp>
    </p:spTree>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59994" y="1086776"/>
            <a:ext cx="3888132" cy="1362663"/>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25</a:t>
            </a:fld>
            <a:r>
              <a:rPr spc="5" dirty="0"/>
              <a:t> </a:t>
            </a:r>
            <a:r>
              <a:rPr spc="75" dirty="0"/>
              <a:t>/</a:t>
            </a:r>
            <a:r>
              <a:rPr spc="10" dirty="0"/>
              <a:t> </a:t>
            </a:r>
            <a:r>
              <a:rPr spc="-25" dirty="0"/>
              <a:t>61</a:t>
            </a:r>
          </a:p>
        </p:txBody>
      </p:sp>
    </p:spTree>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740417" y="493551"/>
            <a:ext cx="3152958" cy="2569841"/>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26</a:t>
            </a:fld>
            <a:r>
              <a:rPr spc="5" dirty="0"/>
              <a:t> </a:t>
            </a:r>
            <a:r>
              <a:rPr spc="75" dirty="0"/>
              <a:t>/</a:t>
            </a:r>
            <a:r>
              <a:rPr spc="10" dirty="0"/>
              <a:t> </a:t>
            </a:r>
            <a:r>
              <a:rPr spc="-25" dirty="0"/>
              <a:t>61</a:t>
            </a:r>
          </a:p>
        </p:txBody>
      </p:sp>
    </p:spTree>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465848" y="835365"/>
            <a:ext cx="3746799" cy="1792254"/>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27</a:t>
            </a:fld>
            <a:r>
              <a:rPr spc="5" dirty="0"/>
              <a:t> </a:t>
            </a:r>
            <a:r>
              <a:rPr spc="75" dirty="0"/>
              <a:t>/</a:t>
            </a:r>
            <a:r>
              <a:rPr spc="10" dirty="0"/>
              <a:t> </a:t>
            </a:r>
            <a:r>
              <a:rPr spc="-25" dirty="0"/>
              <a:t>61</a:t>
            </a:r>
          </a:p>
        </p:txBody>
      </p:sp>
    </p:spTree>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88507" y="1028574"/>
            <a:ext cx="3822884" cy="1511230"/>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28</a:t>
            </a:fld>
            <a:r>
              <a:rPr spc="5" dirty="0"/>
              <a:t> </a:t>
            </a:r>
            <a:r>
              <a:rPr spc="75" dirty="0"/>
              <a:t>/</a:t>
            </a:r>
            <a:r>
              <a:rPr spc="10" dirty="0"/>
              <a:t> </a:t>
            </a:r>
            <a:r>
              <a:rPr spc="-25" dirty="0"/>
              <a:t>61</a:t>
            </a:r>
          </a:p>
        </p:txBody>
      </p:sp>
    </p:spTree>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80547" y="916791"/>
            <a:ext cx="3850986" cy="1523151"/>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29</a:t>
            </a:fld>
            <a:r>
              <a:rPr spc="5" dirty="0"/>
              <a:t> </a:t>
            </a:r>
            <a:r>
              <a:rPr spc="75" dirty="0"/>
              <a:t>/</a:t>
            </a:r>
            <a:r>
              <a:rPr spc="10" dirty="0"/>
              <a:t> </a:t>
            </a:r>
            <a:r>
              <a:rPr spc="-25" dirty="0"/>
              <a:t>61</a:t>
            </a:r>
          </a:p>
        </p:txBody>
      </p:sp>
    </p:spTree>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2338705" cy="244475"/>
          </a:xfrm>
          <a:prstGeom prst="rect">
            <a:avLst/>
          </a:prstGeom>
        </p:spPr>
        <p:txBody>
          <a:bodyPr vert="horz" wrap="square" lIns="0" tIns="17145" rIns="0" bIns="0" rtlCol="0">
            <a:spAutoFit/>
          </a:bodyPr>
          <a:lstStyle/>
          <a:p>
            <a:pPr marL="12700">
              <a:lnSpc>
                <a:spcPct val="100000"/>
              </a:lnSpc>
              <a:spcBef>
                <a:spcPts val="135"/>
              </a:spcBef>
            </a:pPr>
            <a:r>
              <a:rPr sz="1400" spc="-30" dirty="0">
                <a:solidFill>
                  <a:srgbClr val="FFFFFF"/>
                </a:solidFill>
                <a:latin typeface="Tahoma"/>
                <a:cs typeface="Tahoma"/>
              </a:rPr>
              <a:t>Computer</a:t>
            </a:r>
            <a:r>
              <a:rPr sz="1400" spc="-60" dirty="0">
                <a:solidFill>
                  <a:srgbClr val="FFFFFF"/>
                </a:solidFill>
                <a:latin typeface="Tahoma"/>
                <a:cs typeface="Tahoma"/>
              </a:rPr>
              <a:t> </a:t>
            </a:r>
            <a:r>
              <a:rPr sz="1400" dirty="0">
                <a:solidFill>
                  <a:srgbClr val="FFFFFF"/>
                </a:solidFill>
                <a:latin typeface="Tahoma"/>
                <a:cs typeface="Tahoma"/>
              </a:rPr>
              <a:t>Vision</a:t>
            </a:r>
            <a:r>
              <a:rPr sz="1400" spc="-55" dirty="0">
                <a:solidFill>
                  <a:srgbClr val="FFFFFF"/>
                </a:solidFill>
                <a:latin typeface="Tahoma"/>
                <a:cs typeface="Tahoma"/>
              </a:rPr>
              <a:t> </a:t>
            </a:r>
            <a:r>
              <a:rPr sz="1400" dirty="0">
                <a:solidFill>
                  <a:srgbClr val="FFFFFF"/>
                </a:solidFill>
                <a:latin typeface="Tahoma"/>
                <a:cs typeface="Tahoma"/>
              </a:rPr>
              <a:t>is</a:t>
            </a:r>
            <a:r>
              <a:rPr sz="1400" spc="-55" dirty="0">
                <a:solidFill>
                  <a:srgbClr val="FFFFFF"/>
                </a:solidFill>
                <a:latin typeface="Tahoma"/>
                <a:cs typeface="Tahoma"/>
              </a:rPr>
              <a:t> Everywhere</a:t>
            </a:r>
            <a:endParaRPr sz="1400">
              <a:latin typeface="Tahoma"/>
              <a:cs typeface="Tahoma"/>
            </a:endParaRPr>
          </a:p>
        </p:txBody>
      </p:sp>
      <p:pic>
        <p:nvPicPr>
          <p:cNvPr id="3" name="object 3"/>
          <p:cNvPicPr/>
          <p:nvPr/>
        </p:nvPicPr>
        <p:blipFill>
          <a:blip r:embed="rId2" cstate="print"/>
          <a:stretch>
            <a:fillRect/>
          </a:stretch>
        </p:blipFill>
        <p:spPr>
          <a:xfrm>
            <a:off x="371100" y="816720"/>
            <a:ext cx="3862179" cy="1929247"/>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a:t>
            </a:fld>
            <a:r>
              <a:rPr spc="5" dirty="0"/>
              <a:t> </a:t>
            </a:r>
            <a:r>
              <a:rPr spc="75" dirty="0"/>
              <a:t>/</a:t>
            </a:r>
            <a:r>
              <a:rPr spc="10" dirty="0"/>
              <a:t> </a:t>
            </a:r>
            <a:r>
              <a:rPr spc="-25" dirty="0"/>
              <a:t>61</a:t>
            </a:r>
          </a:p>
        </p:txBody>
      </p:sp>
    </p:spTree>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72298" y="1011469"/>
            <a:ext cx="3849105" cy="1521596"/>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30</a:t>
            </a:fld>
            <a:r>
              <a:rPr spc="5" dirty="0"/>
              <a:t> </a:t>
            </a:r>
            <a:r>
              <a:rPr spc="75" dirty="0"/>
              <a:t>/</a:t>
            </a:r>
            <a:r>
              <a:rPr spc="10" dirty="0"/>
              <a:t> </a:t>
            </a:r>
            <a:r>
              <a:rPr spc="-25" dirty="0"/>
              <a:t>61</a:t>
            </a:r>
          </a:p>
        </p:txBody>
      </p:sp>
    </p:spTree>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89943" y="741591"/>
            <a:ext cx="3803597" cy="2238050"/>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31</a:t>
            </a:fld>
            <a:r>
              <a:rPr spc="5" dirty="0"/>
              <a:t> </a:t>
            </a:r>
            <a:r>
              <a:rPr spc="75" dirty="0"/>
              <a:t>/</a:t>
            </a:r>
            <a:r>
              <a:rPr spc="10" dirty="0"/>
              <a:t> </a:t>
            </a:r>
            <a:r>
              <a:rPr spc="-25" dirty="0"/>
              <a:t>61</a:t>
            </a:r>
          </a:p>
        </p:txBody>
      </p:sp>
    </p:spTree>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94819" y="929671"/>
            <a:ext cx="3838835" cy="1516299"/>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32</a:t>
            </a:fld>
            <a:r>
              <a:rPr spc="5" dirty="0"/>
              <a:t> </a:t>
            </a:r>
            <a:r>
              <a:rPr spc="75" dirty="0"/>
              <a:t>/</a:t>
            </a:r>
            <a:r>
              <a:rPr spc="10" dirty="0"/>
              <a:t> </a:t>
            </a:r>
            <a:r>
              <a:rPr spc="-25" dirty="0"/>
              <a:t>61</a:t>
            </a:r>
          </a:p>
        </p:txBody>
      </p:sp>
    </p:spTree>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49999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How</a:t>
            </a:r>
            <a:r>
              <a:rPr sz="1400" spc="-70" dirty="0">
                <a:solidFill>
                  <a:srgbClr val="FFFFFF"/>
                </a:solidFill>
                <a:latin typeface="Tahoma"/>
                <a:cs typeface="Tahoma"/>
              </a:rPr>
              <a:t> </a:t>
            </a:r>
            <a:r>
              <a:rPr sz="1400" spc="-30" dirty="0">
                <a:solidFill>
                  <a:srgbClr val="FFFFFF"/>
                </a:solidFill>
                <a:latin typeface="Tahoma"/>
                <a:cs typeface="Tahoma"/>
              </a:rPr>
              <a:t>Convolution</a:t>
            </a:r>
            <a:r>
              <a:rPr sz="1400" spc="-65" dirty="0">
                <a:solidFill>
                  <a:srgbClr val="FFFFFF"/>
                </a:solidFill>
                <a:latin typeface="Tahoma"/>
                <a:cs typeface="Tahoma"/>
              </a:rPr>
              <a:t> </a:t>
            </a:r>
            <a:r>
              <a:rPr sz="1400" spc="-10" dirty="0">
                <a:solidFill>
                  <a:srgbClr val="FFFFFF"/>
                </a:solidFill>
                <a:latin typeface="Tahoma"/>
                <a:cs typeface="Tahoma"/>
              </a:rPr>
              <a:t>Works?</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874953" y="484564"/>
            <a:ext cx="2831993" cy="2591646"/>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33</a:t>
            </a:fld>
            <a:r>
              <a:rPr spc="5" dirty="0"/>
              <a:t> </a:t>
            </a:r>
            <a:r>
              <a:rPr spc="75" dirty="0"/>
              <a:t>/</a:t>
            </a:r>
            <a:r>
              <a:rPr spc="10" dirty="0"/>
              <a:t> </a:t>
            </a:r>
            <a:r>
              <a:rPr spc="-25" dirty="0"/>
              <a:t>61</a:t>
            </a:r>
          </a:p>
        </p:txBody>
      </p:sp>
    </p:spTree>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D11CB-180E-94D3-DA2B-AA02C1180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84E59A-280A-7941-AD33-4220004903F0}"/>
              </a:ext>
            </a:extLst>
          </p:cNvPr>
          <p:cNvSpPr>
            <a:spLocks noGrp="1"/>
          </p:cNvSpPr>
          <p:nvPr>
            <p:ph type="title"/>
          </p:nvPr>
        </p:nvSpPr>
        <p:spPr>
          <a:xfrm>
            <a:off x="36036" y="412716"/>
            <a:ext cx="1348214" cy="430887"/>
          </a:xfrm>
        </p:spPr>
        <p:txBody>
          <a:bodyPr/>
          <a:lstStyle/>
          <a:p>
            <a:r>
              <a:rPr lang="en-GB" dirty="0"/>
              <a:t>Vertical</a:t>
            </a:r>
            <a:r>
              <a:rPr lang="en-GB" spc="-6" dirty="0"/>
              <a:t> </a:t>
            </a:r>
            <a:r>
              <a:rPr lang="en-GB" dirty="0"/>
              <a:t>edge</a:t>
            </a:r>
            <a:r>
              <a:rPr lang="en-GB" spc="-6" dirty="0"/>
              <a:t> </a:t>
            </a:r>
            <a:r>
              <a:rPr lang="en-GB" spc="-4" dirty="0"/>
              <a:t>detection</a:t>
            </a:r>
            <a:endParaRPr lang="en-US" dirty="0"/>
          </a:p>
        </p:txBody>
      </p:sp>
      <p:sp>
        <p:nvSpPr>
          <p:cNvPr id="11" name="Footer Placeholder 11">
            <a:extLst>
              <a:ext uri="{FF2B5EF4-FFF2-40B4-BE49-F238E27FC236}">
                <a16:creationId xmlns:a16="http://schemas.microsoft.com/office/drawing/2014/main" id="{FAA9E8FF-9E7B-0CF6-D4C1-B2845D9B40B2}"/>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aphicFrame>
        <p:nvGraphicFramePr>
          <p:cNvPr id="3" name="object 3">
            <a:extLst>
              <a:ext uri="{FF2B5EF4-FFF2-40B4-BE49-F238E27FC236}">
                <a16:creationId xmlns:a16="http://schemas.microsoft.com/office/drawing/2014/main" id="{12030DDB-1372-FF0A-5587-61BD860A2DFC}"/>
              </a:ext>
            </a:extLst>
          </p:cNvPr>
          <p:cNvGraphicFramePr>
            <a:graphicFrameLocks noGrp="1"/>
          </p:cNvGraphicFramePr>
          <p:nvPr/>
        </p:nvGraphicFramePr>
        <p:xfrm>
          <a:off x="106656" y="1010940"/>
          <a:ext cx="1800804" cy="1489638"/>
        </p:xfrm>
        <a:graphic>
          <a:graphicData uri="http://schemas.openxmlformats.org/drawingml/2006/table">
            <a:tbl>
              <a:tblPr firstRow="1" bandRow="1">
                <a:tableStyleId>{2D5ABB26-0587-4C30-8999-92F81FD0307C}</a:tableStyleId>
              </a:tblPr>
              <a:tblGrid>
                <a:gridCol w="300134">
                  <a:extLst>
                    <a:ext uri="{9D8B030D-6E8A-4147-A177-3AD203B41FA5}">
                      <a16:colId xmlns:a16="http://schemas.microsoft.com/office/drawing/2014/main" val="20000"/>
                    </a:ext>
                  </a:extLst>
                </a:gridCol>
                <a:gridCol w="300134">
                  <a:extLst>
                    <a:ext uri="{9D8B030D-6E8A-4147-A177-3AD203B41FA5}">
                      <a16:colId xmlns:a16="http://schemas.microsoft.com/office/drawing/2014/main" val="20001"/>
                    </a:ext>
                  </a:extLst>
                </a:gridCol>
                <a:gridCol w="300134">
                  <a:extLst>
                    <a:ext uri="{9D8B030D-6E8A-4147-A177-3AD203B41FA5}">
                      <a16:colId xmlns:a16="http://schemas.microsoft.com/office/drawing/2014/main" val="20002"/>
                    </a:ext>
                  </a:extLst>
                </a:gridCol>
                <a:gridCol w="300134">
                  <a:extLst>
                    <a:ext uri="{9D8B030D-6E8A-4147-A177-3AD203B41FA5}">
                      <a16:colId xmlns:a16="http://schemas.microsoft.com/office/drawing/2014/main" val="20003"/>
                    </a:ext>
                  </a:extLst>
                </a:gridCol>
                <a:gridCol w="300134">
                  <a:extLst>
                    <a:ext uri="{9D8B030D-6E8A-4147-A177-3AD203B41FA5}">
                      <a16:colId xmlns:a16="http://schemas.microsoft.com/office/drawing/2014/main" val="20004"/>
                    </a:ext>
                  </a:extLst>
                </a:gridCol>
                <a:gridCol w="300134">
                  <a:extLst>
                    <a:ext uri="{9D8B030D-6E8A-4147-A177-3AD203B41FA5}">
                      <a16:colId xmlns:a16="http://schemas.microsoft.com/office/drawing/2014/main" val="20005"/>
                    </a:ext>
                  </a:extLst>
                </a:gridCol>
              </a:tblGrid>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4"/>
                  </a:ext>
                </a:extLst>
              </a:tr>
              <a:tr h="248273">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dirty="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10</a:t>
                      </a:r>
                      <a:endParaRPr sz="1400">
                        <a:latin typeface="Calibri"/>
                        <a:cs typeface="Calibri"/>
                      </a:endParaRP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5"/>
                  </a:ext>
                </a:extLst>
              </a:tr>
            </a:tbl>
          </a:graphicData>
        </a:graphic>
      </p:graphicFrame>
      <p:graphicFrame>
        <p:nvGraphicFramePr>
          <p:cNvPr id="4" name="object 4">
            <a:extLst>
              <a:ext uri="{FF2B5EF4-FFF2-40B4-BE49-F238E27FC236}">
                <a16:creationId xmlns:a16="http://schemas.microsoft.com/office/drawing/2014/main" id="{7F78137E-CFC1-675A-36E8-B662CA56DDCA}"/>
              </a:ext>
            </a:extLst>
          </p:cNvPr>
          <p:cNvGraphicFramePr>
            <a:graphicFrameLocks noGrp="1"/>
          </p:cNvGraphicFramePr>
          <p:nvPr/>
        </p:nvGraphicFramePr>
        <p:xfrm>
          <a:off x="2094165" y="1383469"/>
          <a:ext cx="1059736" cy="744579"/>
        </p:xfrm>
        <a:graphic>
          <a:graphicData uri="http://schemas.openxmlformats.org/drawingml/2006/table">
            <a:tbl>
              <a:tblPr firstRow="1" bandRow="1">
                <a:tableStyleId>{2D5ABB26-0587-4C30-8999-92F81FD0307C}</a:tableStyleId>
              </a:tblPr>
              <a:tblGrid>
                <a:gridCol w="353246">
                  <a:extLst>
                    <a:ext uri="{9D8B030D-6E8A-4147-A177-3AD203B41FA5}">
                      <a16:colId xmlns:a16="http://schemas.microsoft.com/office/drawing/2014/main" val="20000"/>
                    </a:ext>
                  </a:extLst>
                </a:gridCol>
                <a:gridCol w="353246">
                  <a:extLst>
                    <a:ext uri="{9D8B030D-6E8A-4147-A177-3AD203B41FA5}">
                      <a16:colId xmlns:a16="http://schemas.microsoft.com/office/drawing/2014/main" val="20001"/>
                    </a:ext>
                  </a:extLst>
                </a:gridCol>
                <a:gridCol w="353244">
                  <a:extLst>
                    <a:ext uri="{9D8B030D-6E8A-4147-A177-3AD203B41FA5}">
                      <a16:colId xmlns:a16="http://schemas.microsoft.com/office/drawing/2014/main" val="20002"/>
                    </a:ext>
                  </a:extLst>
                </a:gridCol>
              </a:tblGrid>
              <a:tr h="246112">
                <a:tc>
                  <a:txBody>
                    <a:bodyPr/>
                    <a:lstStyle/>
                    <a:p>
                      <a:pPr algn="ctr">
                        <a:lnSpc>
                          <a:spcPct val="100000"/>
                        </a:lnSpc>
                        <a:spcBef>
                          <a:spcPts val="160"/>
                        </a:spcBef>
                      </a:pPr>
                      <a:r>
                        <a:rPr sz="1400" dirty="0">
                          <a:latin typeface="Calibri"/>
                          <a:cs typeface="Calibri"/>
                        </a:rPr>
                        <a:t>1</a:t>
                      </a:r>
                      <a:endParaRPr sz="1400">
                        <a:latin typeface="Calibri"/>
                        <a:cs typeface="Calibri"/>
                      </a:endParaRPr>
                    </a:p>
                  </a:txBody>
                  <a:tcPr marL="0" marR="0" marT="76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135890">
                        <a:lnSpc>
                          <a:spcPct val="100000"/>
                        </a:lnSpc>
                        <a:spcBef>
                          <a:spcPts val="160"/>
                        </a:spcBef>
                      </a:pPr>
                      <a:r>
                        <a:rPr sz="1400" spc="-10" dirty="0">
                          <a:latin typeface="Calibri"/>
                          <a:cs typeface="Calibri"/>
                        </a:rPr>
                        <a:t>-</a:t>
                      </a:r>
                      <a:r>
                        <a:rPr sz="1400" spc="-50" dirty="0">
                          <a:latin typeface="Calibri"/>
                          <a:cs typeface="Calibri"/>
                        </a:rPr>
                        <a:t>1</a:t>
                      </a:r>
                      <a:endParaRPr sz="1400">
                        <a:latin typeface="Calibri"/>
                        <a:cs typeface="Calibri"/>
                      </a:endParaRPr>
                    </a:p>
                  </a:txBody>
                  <a:tcPr marL="0" marR="0" marT="7684"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246112">
                <a:tc>
                  <a:txBody>
                    <a:bodyPr/>
                    <a:lstStyle/>
                    <a:p>
                      <a:pPr algn="ctr">
                        <a:lnSpc>
                          <a:spcPct val="100000"/>
                        </a:lnSpc>
                        <a:spcBef>
                          <a:spcPts val="160"/>
                        </a:spcBef>
                      </a:pPr>
                      <a:r>
                        <a:rPr sz="1400" dirty="0">
                          <a:latin typeface="Calibri"/>
                          <a:cs typeface="Calibri"/>
                        </a:rPr>
                        <a:t>1</a:t>
                      </a:r>
                      <a:endParaRPr sz="1400">
                        <a:latin typeface="Calibri"/>
                        <a:cs typeface="Calibri"/>
                      </a:endParaRPr>
                    </a:p>
                  </a:txBody>
                  <a:tcPr marL="0" marR="0" marT="76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135890">
                        <a:lnSpc>
                          <a:spcPct val="100000"/>
                        </a:lnSpc>
                        <a:spcBef>
                          <a:spcPts val="160"/>
                        </a:spcBef>
                      </a:pPr>
                      <a:r>
                        <a:rPr sz="1400" spc="-10" dirty="0">
                          <a:latin typeface="Calibri"/>
                          <a:cs typeface="Calibri"/>
                        </a:rPr>
                        <a:t>-</a:t>
                      </a:r>
                      <a:r>
                        <a:rPr sz="1400" spc="-50" dirty="0">
                          <a:latin typeface="Calibri"/>
                          <a:cs typeface="Calibri"/>
                        </a:rPr>
                        <a:t>1</a:t>
                      </a:r>
                      <a:endParaRPr sz="1400" dirty="0">
                        <a:latin typeface="Calibri"/>
                        <a:cs typeface="Calibri"/>
                      </a:endParaRPr>
                    </a:p>
                  </a:txBody>
                  <a:tcPr marL="0" marR="0" marT="7684"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252355">
                <a:tc>
                  <a:txBody>
                    <a:bodyPr/>
                    <a:lstStyle/>
                    <a:p>
                      <a:pPr algn="ctr">
                        <a:lnSpc>
                          <a:spcPct val="100000"/>
                        </a:lnSpc>
                        <a:spcBef>
                          <a:spcPts val="160"/>
                        </a:spcBef>
                      </a:pPr>
                      <a:r>
                        <a:rPr sz="1400" dirty="0">
                          <a:latin typeface="Calibri"/>
                          <a:cs typeface="Calibri"/>
                        </a:rPr>
                        <a:t>1</a:t>
                      </a:r>
                      <a:endParaRPr sz="1400">
                        <a:latin typeface="Calibri"/>
                        <a:cs typeface="Calibri"/>
                      </a:endParaRPr>
                    </a:p>
                  </a:txBody>
                  <a:tcPr marL="0" marR="0" marT="76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135890">
                        <a:lnSpc>
                          <a:spcPct val="100000"/>
                        </a:lnSpc>
                        <a:spcBef>
                          <a:spcPts val="160"/>
                        </a:spcBef>
                      </a:pPr>
                      <a:r>
                        <a:rPr sz="1400" spc="-10" dirty="0">
                          <a:latin typeface="Calibri"/>
                          <a:cs typeface="Calibri"/>
                        </a:rPr>
                        <a:t>-</a:t>
                      </a:r>
                      <a:r>
                        <a:rPr sz="1400" spc="-50" dirty="0">
                          <a:latin typeface="Calibri"/>
                          <a:cs typeface="Calibri"/>
                        </a:rPr>
                        <a:t>1</a:t>
                      </a:r>
                      <a:endParaRPr sz="1400" dirty="0">
                        <a:latin typeface="Calibri"/>
                        <a:cs typeface="Calibri"/>
                      </a:endParaRPr>
                    </a:p>
                  </a:txBody>
                  <a:tcPr marL="0" marR="0" marT="7684"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bl>
          </a:graphicData>
        </a:graphic>
      </p:graphicFrame>
      <p:sp>
        <p:nvSpPr>
          <p:cNvPr id="5" name="object 5">
            <a:extLst>
              <a:ext uri="{FF2B5EF4-FFF2-40B4-BE49-F238E27FC236}">
                <a16:creationId xmlns:a16="http://schemas.microsoft.com/office/drawing/2014/main" id="{96E332B2-68BB-5433-9C52-789F7CA2A41E}"/>
              </a:ext>
            </a:extLst>
          </p:cNvPr>
          <p:cNvSpPr txBox="1"/>
          <p:nvPr/>
        </p:nvSpPr>
        <p:spPr>
          <a:xfrm>
            <a:off x="3169496" y="1639421"/>
            <a:ext cx="138783" cy="214265"/>
          </a:xfrm>
          <a:prstGeom prst="rect">
            <a:avLst/>
          </a:prstGeom>
        </p:spPr>
        <p:txBody>
          <a:bodyPr vert="horz" wrap="square" lIns="0" tIns="4802" rIns="0" bIns="0" rtlCol="0">
            <a:spAutoFit/>
          </a:bodyPr>
          <a:lstStyle/>
          <a:p>
            <a:pPr marL="4802">
              <a:spcBef>
                <a:spcPts val="38"/>
              </a:spcBef>
            </a:pPr>
            <a:r>
              <a:rPr sz="1361" dirty="0">
                <a:latin typeface="Cambria Math"/>
                <a:cs typeface="Cambria Math"/>
              </a:rPr>
              <a:t>=</a:t>
            </a:r>
            <a:endParaRPr sz="1361">
              <a:latin typeface="Cambria Math"/>
              <a:cs typeface="Cambria Math"/>
            </a:endParaRPr>
          </a:p>
        </p:txBody>
      </p:sp>
      <p:graphicFrame>
        <p:nvGraphicFramePr>
          <p:cNvPr id="12" name="object 6">
            <a:extLst>
              <a:ext uri="{FF2B5EF4-FFF2-40B4-BE49-F238E27FC236}">
                <a16:creationId xmlns:a16="http://schemas.microsoft.com/office/drawing/2014/main" id="{36B7152C-2359-CB92-384F-9ECD26A502D4}"/>
              </a:ext>
            </a:extLst>
          </p:cNvPr>
          <p:cNvGraphicFramePr>
            <a:graphicFrameLocks noGrp="1"/>
          </p:cNvGraphicFramePr>
          <p:nvPr/>
        </p:nvGraphicFramePr>
        <p:xfrm>
          <a:off x="3494984" y="1250790"/>
          <a:ext cx="1008460" cy="1010380"/>
        </p:xfrm>
        <a:graphic>
          <a:graphicData uri="http://schemas.openxmlformats.org/drawingml/2006/table">
            <a:tbl>
              <a:tblPr firstRow="1" bandRow="1">
                <a:tableStyleId>{2D5ABB26-0587-4C30-8999-92F81FD0307C}</a:tableStyleId>
              </a:tblPr>
              <a:tblGrid>
                <a:gridCol w="252115">
                  <a:extLst>
                    <a:ext uri="{9D8B030D-6E8A-4147-A177-3AD203B41FA5}">
                      <a16:colId xmlns:a16="http://schemas.microsoft.com/office/drawing/2014/main" val="20000"/>
                    </a:ext>
                  </a:extLst>
                </a:gridCol>
                <a:gridCol w="252115">
                  <a:extLst>
                    <a:ext uri="{9D8B030D-6E8A-4147-A177-3AD203B41FA5}">
                      <a16:colId xmlns:a16="http://schemas.microsoft.com/office/drawing/2014/main" val="20001"/>
                    </a:ext>
                  </a:extLst>
                </a:gridCol>
                <a:gridCol w="252115">
                  <a:extLst>
                    <a:ext uri="{9D8B030D-6E8A-4147-A177-3AD203B41FA5}">
                      <a16:colId xmlns:a16="http://schemas.microsoft.com/office/drawing/2014/main" val="20002"/>
                    </a:ext>
                  </a:extLst>
                </a:gridCol>
                <a:gridCol w="252115">
                  <a:extLst>
                    <a:ext uri="{9D8B030D-6E8A-4147-A177-3AD203B41FA5}">
                      <a16:colId xmlns:a16="http://schemas.microsoft.com/office/drawing/2014/main" val="20003"/>
                    </a:ext>
                  </a:extLst>
                </a:gridCol>
              </a:tblGrid>
              <a:tr h="252595">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dirty="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252595">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252595">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252595">
                <a:tc>
                  <a:txBody>
                    <a:bodyPr/>
                    <a:lstStyle/>
                    <a:p>
                      <a:pPr algn="ctr">
                        <a:lnSpc>
                          <a:spcPct val="100000"/>
                        </a:lnSpc>
                        <a:spcBef>
                          <a:spcPts val="160"/>
                        </a:spcBef>
                      </a:pPr>
                      <a:r>
                        <a:rPr sz="1400" dirty="0">
                          <a:latin typeface="Calibri"/>
                          <a:cs typeface="Calibri"/>
                        </a:rPr>
                        <a:t>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spc="-25" dirty="0">
                          <a:latin typeface="Calibri"/>
                          <a:cs typeface="Calibri"/>
                        </a:rPr>
                        <a:t>30</a:t>
                      </a:r>
                      <a:endParaRPr sz="1400">
                        <a:latin typeface="Calibri"/>
                        <a:cs typeface="Calibri"/>
                      </a:endParaRP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160"/>
                        </a:spcBef>
                      </a:pPr>
                      <a:r>
                        <a:rPr sz="1400" dirty="0">
                          <a:latin typeface="Calibri"/>
                          <a:cs typeface="Calibri"/>
                        </a:rPr>
                        <a:t>0</a:t>
                      </a:r>
                    </a:p>
                  </a:txBody>
                  <a:tcPr marL="0" marR="0" marT="76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bl>
          </a:graphicData>
        </a:graphic>
      </p:graphicFrame>
      <p:sp>
        <p:nvSpPr>
          <p:cNvPr id="13" name="object 7">
            <a:extLst>
              <a:ext uri="{FF2B5EF4-FFF2-40B4-BE49-F238E27FC236}">
                <a16:creationId xmlns:a16="http://schemas.microsoft.com/office/drawing/2014/main" id="{12CF65C9-9ED3-216E-CE09-93A0CC8DE72F}"/>
              </a:ext>
            </a:extLst>
          </p:cNvPr>
          <p:cNvSpPr txBox="1"/>
          <p:nvPr/>
        </p:nvSpPr>
        <p:spPr>
          <a:xfrm>
            <a:off x="1954370" y="1627785"/>
            <a:ext cx="102527" cy="237541"/>
          </a:xfrm>
          <a:prstGeom prst="rect">
            <a:avLst/>
          </a:prstGeom>
        </p:spPr>
        <p:txBody>
          <a:bodyPr vert="horz" wrap="square" lIns="0" tIns="4802" rIns="0" bIns="0" rtlCol="0">
            <a:spAutoFit/>
          </a:bodyPr>
          <a:lstStyle/>
          <a:p>
            <a:pPr marL="4802">
              <a:spcBef>
                <a:spcPts val="38"/>
              </a:spcBef>
            </a:pPr>
            <a:r>
              <a:rPr sz="1512" dirty="0">
                <a:latin typeface="Cambria Math"/>
                <a:cs typeface="Cambria Math"/>
              </a:rPr>
              <a:t>∗</a:t>
            </a:r>
            <a:endParaRPr sz="1512">
              <a:latin typeface="Cambria Math"/>
              <a:cs typeface="Cambria Math"/>
            </a:endParaRPr>
          </a:p>
        </p:txBody>
      </p:sp>
      <p:grpSp>
        <p:nvGrpSpPr>
          <p:cNvPr id="14" name="object 8">
            <a:extLst>
              <a:ext uri="{FF2B5EF4-FFF2-40B4-BE49-F238E27FC236}">
                <a16:creationId xmlns:a16="http://schemas.microsoft.com/office/drawing/2014/main" id="{C06D8B86-13DE-DB49-68B1-CA26F23D19C8}"/>
              </a:ext>
            </a:extLst>
          </p:cNvPr>
          <p:cNvGrpSpPr/>
          <p:nvPr/>
        </p:nvGrpSpPr>
        <p:grpSpPr>
          <a:xfrm>
            <a:off x="3822057" y="2578351"/>
            <a:ext cx="375565" cy="371690"/>
            <a:chOff x="10086479" y="5551690"/>
            <a:chExt cx="993229" cy="982982"/>
          </a:xfrm>
        </p:grpSpPr>
        <p:sp>
          <p:nvSpPr>
            <p:cNvPr id="15" name="object 9">
              <a:extLst>
                <a:ext uri="{FF2B5EF4-FFF2-40B4-BE49-F238E27FC236}">
                  <a16:creationId xmlns:a16="http://schemas.microsoft.com/office/drawing/2014/main" id="{6CD2E3DA-1C62-DC82-3E4D-0A98C12155FB}"/>
                </a:ext>
              </a:extLst>
            </p:cNvPr>
            <p:cNvSpPr/>
            <p:nvPr/>
          </p:nvSpPr>
          <p:spPr>
            <a:xfrm>
              <a:off x="10825124" y="5551690"/>
              <a:ext cx="254000" cy="982980"/>
            </a:xfrm>
            <a:custGeom>
              <a:avLst/>
              <a:gdLst/>
              <a:ahLst/>
              <a:cxnLst/>
              <a:rect l="l" t="t" r="r" b="b"/>
              <a:pathLst>
                <a:path w="254000" h="982979">
                  <a:moveTo>
                    <a:pt x="0" y="982638"/>
                  </a:moveTo>
                  <a:lnTo>
                    <a:pt x="253993" y="982638"/>
                  </a:lnTo>
                  <a:lnTo>
                    <a:pt x="253993" y="0"/>
                  </a:lnTo>
                  <a:lnTo>
                    <a:pt x="0" y="0"/>
                  </a:lnTo>
                  <a:lnTo>
                    <a:pt x="0" y="982638"/>
                  </a:lnTo>
                  <a:close/>
                </a:path>
              </a:pathLst>
            </a:custGeom>
            <a:solidFill>
              <a:srgbClr val="7F7F7F"/>
            </a:solidFill>
          </p:spPr>
          <p:txBody>
            <a:bodyPr wrap="square" lIns="0" tIns="0" rIns="0" bIns="0" rtlCol="0"/>
            <a:lstStyle/>
            <a:p>
              <a:endParaRPr/>
            </a:p>
          </p:txBody>
        </p:sp>
        <p:sp>
          <p:nvSpPr>
            <p:cNvPr id="16" name="object 10">
              <a:extLst>
                <a:ext uri="{FF2B5EF4-FFF2-40B4-BE49-F238E27FC236}">
                  <a16:creationId xmlns:a16="http://schemas.microsoft.com/office/drawing/2014/main" id="{2DEFC7BB-3431-A2DC-301B-6211D1C84529}"/>
                </a:ext>
              </a:extLst>
            </p:cNvPr>
            <p:cNvSpPr/>
            <p:nvPr/>
          </p:nvSpPr>
          <p:spPr>
            <a:xfrm>
              <a:off x="10748238" y="5551690"/>
              <a:ext cx="331470" cy="982980"/>
            </a:xfrm>
            <a:custGeom>
              <a:avLst/>
              <a:gdLst/>
              <a:ahLst/>
              <a:cxnLst/>
              <a:rect l="l" t="t" r="r" b="b"/>
              <a:pathLst>
                <a:path w="331470" h="982979">
                  <a:moveTo>
                    <a:pt x="0" y="0"/>
                  </a:moveTo>
                  <a:lnTo>
                    <a:pt x="330880" y="0"/>
                  </a:lnTo>
                  <a:lnTo>
                    <a:pt x="330880" y="982639"/>
                  </a:lnTo>
                  <a:lnTo>
                    <a:pt x="0" y="982639"/>
                  </a:lnTo>
                  <a:lnTo>
                    <a:pt x="0" y="0"/>
                  </a:lnTo>
                  <a:close/>
                </a:path>
              </a:pathLst>
            </a:custGeom>
            <a:ln w="25400">
              <a:solidFill>
                <a:srgbClr val="000000"/>
              </a:solidFill>
            </a:ln>
          </p:spPr>
          <p:txBody>
            <a:bodyPr wrap="square" lIns="0" tIns="0" rIns="0" bIns="0" rtlCol="0"/>
            <a:lstStyle/>
            <a:p>
              <a:endParaRPr/>
            </a:p>
          </p:txBody>
        </p:sp>
        <p:sp>
          <p:nvSpPr>
            <p:cNvPr id="17" name="object 11">
              <a:extLst>
                <a:ext uri="{FF2B5EF4-FFF2-40B4-BE49-F238E27FC236}">
                  <a16:creationId xmlns:a16="http://schemas.microsoft.com/office/drawing/2014/main" id="{03436FA8-CD0B-D7AE-EE55-C98C8A784029}"/>
                </a:ext>
              </a:extLst>
            </p:cNvPr>
            <p:cNvSpPr/>
            <p:nvPr/>
          </p:nvSpPr>
          <p:spPr>
            <a:xfrm>
              <a:off x="10086479" y="5551692"/>
              <a:ext cx="270510" cy="982980"/>
            </a:xfrm>
            <a:custGeom>
              <a:avLst/>
              <a:gdLst/>
              <a:ahLst/>
              <a:cxnLst/>
              <a:rect l="l" t="t" r="r" b="b"/>
              <a:pathLst>
                <a:path w="270509" h="982979">
                  <a:moveTo>
                    <a:pt x="0" y="982638"/>
                  </a:moveTo>
                  <a:lnTo>
                    <a:pt x="270014" y="982638"/>
                  </a:lnTo>
                  <a:lnTo>
                    <a:pt x="270014" y="0"/>
                  </a:lnTo>
                  <a:lnTo>
                    <a:pt x="0" y="0"/>
                  </a:lnTo>
                  <a:lnTo>
                    <a:pt x="0" y="982638"/>
                  </a:lnTo>
                  <a:close/>
                </a:path>
              </a:pathLst>
            </a:custGeom>
            <a:solidFill>
              <a:srgbClr val="7F7F7F"/>
            </a:solidFill>
          </p:spPr>
          <p:txBody>
            <a:bodyPr wrap="square" lIns="0" tIns="0" rIns="0" bIns="0" rtlCol="0"/>
            <a:lstStyle/>
            <a:p>
              <a:endParaRPr/>
            </a:p>
          </p:txBody>
        </p:sp>
        <p:sp>
          <p:nvSpPr>
            <p:cNvPr id="18" name="object 12">
              <a:extLst>
                <a:ext uri="{FF2B5EF4-FFF2-40B4-BE49-F238E27FC236}">
                  <a16:creationId xmlns:a16="http://schemas.microsoft.com/office/drawing/2014/main" id="{601F6B2C-ADDD-72B6-4836-CD519FE4785F}"/>
                </a:ext>
              </a:extLst>
            </p:cNvPr>
            <p:cNvSpPr/>
            <p:nvPr/>
          </p:nvSpPr>
          <p:spPr>
            <a:xfrm>
              <a:off x="10086479" y="5551690"/>
              <a:ext cx="331470" cy="982980"/>
            </a:xfrm>
            <a:custGeom>
              <a:avLst/>
              <a:gdLst/>
              <a:ahLst/>
              <a:cxnLst/>
              <a:rect l="l" t="t" r="r" b="b"/>
              <a:pathLst>
                <a:path w="331470" h="982979">
                  <a:moveTo>
                    <a:pt x="0" y="0"/>
                  </a:moveTo>
                  <a:lnTo>
                    <a:pt x="330880" y="0"/>
                  </a:lnTo>
                  <a:lnTo>
                    <a:pt x="330880" y="982639"/>
                  </a:lnTo>
                  <a:lnTo>
                    <a:pt x="0" y="982639"/>
                  </a:lnTo>
                  <a:lnTo>
                    <a:pt x="0" y="0"/>
                  </a:lnTo>
                  <a:close/>
                </a:path>
              </a:pathLst>
            </a:custGeom>
            <a:ln w="25400">
              <a:solidFill>
                <a:srgbClr val="000000"/>
              </a:solidFill>
            </a:ln>
          </p:spPr>
          <p:txBody>
            <a:bodyPr wrap="square" lIns="0" tIns="0" rIns="0" bIns="0" rtlCol="0"/>
            <a:lstStyle/>
            <a:p>
              <a:endParaRPr/>
            </a:p>
          </p:txBody>
        </p:sp>
        <p:sp>
          <p:nvSpPr>
            <p:cNvPr id="19" name="object 13">
              <a:extLst>
                <a:ext uri="{FF2B5EF4-FFF2-40B4-BE49-F238E27FC236}">
                  <a16:creationId xmlns:a16="http://schemas.microsoft.com/office/drawing/2014/main" id="{1EBB77A9-E557-166F-787E-F8AECEDB1946}"/>
                </a:ext>
              </a:extLst>
            </p:cNvPr>
            <p:cNvSpPr/>
            <p:nvPr/>
          </p:nvSpPr>
          <p:spPr>
            <a:xfrm>
              <a:off x="10356494" y="5551690"/>
              <a:ext cx="468630" cy="982980"/>
            </a:xfrm>
            <a:custGeom>
              <a:avLst/>
              <a:gdLst/>
              <a:ahLst/>
              <a:cxnLst/>
              <a:rect l="l" t="t" r="r" b="b"/>
              <a:pathLst>
                <a:path w="468629" h="982979">
                  <a:moveTo>
                    <a:pt x="468629" y="0"/>
                  </a:moveTo>
                  <a:lnTo>
                    <a:pt x="0" y="0"/>
                  </a:lnTo>
                  <a:lnTo>
                    <a:pt x="0" y="982638"/>
                  </a:lnTo>
                  <a:lnTo>
                    <a:pt x="468629" y="982638"/>
                  </a:lnTo>
                  <a:lnTo>
                    <a:pt x="468629" y="0"/>
                  </a:lnTo>
                  <a:close/>
                </a:path>
              </a:pathLst>
            </a:custGeom>
            <a:solidFill>
              <a:srgbClr val="FFFFFF"/>
            </a:solidFill>
          </p:spPr>
          <p:txBody>
            <a:bodyPr wrap="square" lIns="0" tIns="0" rIns="0" bIns="0" rtlCol="0"/>
            <a:lstStyle/>
            <a:p>
              <a:endParaRPr/>
            </a:p>
          </p:txBody>
        </p:sp>
        <p:sp>
          <p:nvSpPr>
            <p:cNvPr id="20" name="object 14">
              <a:extLst>
                <a:ext uri="{FF2B5EF4-FFF2-40B4-BE49-F238E27FC236}">
                  <a16:creationId xmlns:a16="http://schemas.microsoft.com/office/drawing/2014/main" id="{E883C15A-825D-443E-DE53-694D870F235C}"/>
                </a:ext>
              </a:extLst>
            </p:cNvPr>
            <p:cNvSpPr/>
            <p:nvPr/>
          </p:nvSpPr>
          <p:spPr>
            <a:xfrm>
              <a:off x="10356494" y="5551690"/>
              <a:ext cx="468630" cy="982980"/>
            </a:xfrm>
            <a:custGeom>
              <a:avLst/>
              <a:gdLst/>
              <a:ahLst/>
              <a:cxnLst/>
              <a:rect l="l" t="t" r="r" b="b"/>
              <a:pathLst>
                <a:path w="468629" h="982979">
                  <a:moveTo>
                    <a:pt x="0" y="0"/>
                  </a:moveTo>
                  <a:lnTo>
                    <a:pt x="468630" y="0"/>
                  </a:lnTo>
                  <a:lnTo>
                    <a:pt x="468630" y="982639"/>
                  </a:lnTo>
                  <a:lnTo>
                    <a:pt x="0" y="982639"/>
                  </a:lnTo>
                  <a:lnTo>
                    <a:pt x="0" y="0"/>
                  </a:lnTo>
                  <a:close/>
                </a:path>
              </a:pathLst>
            </a:custGeom>
            <a:ln w="25400">
              <a:solidFill>
                <a:srgbClr val="000000"/>
              </a:solidFill>
            </a:ln>
          </p:spPr>
          <p:txBody>
            <a:bodyPr wrap="square" lIns="0" tIns="0" rIns="0" bIns="0" rtlCol="0"/>
            <a:lstStyle/>
            <a:p>
              <a:endParaRPr/>
            </a:p>
          </p:txBody>
        </p:sp>
      </p:grpSp>
      <p:grpSp>
        <p:nvGrpSpPr>
          <p:cNvPr id="29" name="object 18">
            <a:extLst>
              <a:ext uri="{FF2B5EF4-FFF2-40B4-BE49-F238E27FC236}">
                <a16:creationId xmlns:a16="http://schemas.microsoft.com/office/drawing/2014/main" id="{E0D246F2-302A-F934-F6CB-98C2B01D2A13}"/>
              </a:ext>
            </a:extLst>
          </p:cNvPr>
          <p:cNvGrpSpPr/>
          <p:nvPr/>
        </p:nvGrpSpPr>
        <p:grpSpPr>
          <a:xfrm>
            <a:off x="2425493" y="2571434"/>
            <a:ext cx="380813" cy="381294"/>
            <a:chOff x="6414525" y="5538989"/>
            <a:chExt cx="1007110" cy="1008380"/>
          </a:xfrm>
        </p:grpSpPr>
        <p:sp>
          <p:nvSpPr>
            <p:cNvPr id="30" name="object 19">
              <a:extLst>
                <a:ext uri="{FF2B5EF4-FFF2-40B4-BE49-F238E27FC236}">
                  <a16:creationId xmlns:a16="http://schemas.microsoft.com/office/drawing/2014/main" id="{BE9F36F0-6055-14FA-C36F-7D7EA4FC776A}"/>
                </a:ext>
              </a:extLst>
            </p:cNvPr>
            <p:cNvSpPr/>
            <p:nvPr/>
          </p:nvSpPr>
          <p:spPr>
            <a:xfrm>
              <a:off x="7081481" y="5551690"/>
              <a:ext cx="327660" cy="982980"/>
            </a:xfrm>
            <a:custGeom>
              <a:avLst/>
              <a:gdLst/>
              <a:ahLst/>
              <a:cxnLst/>
              <a:rect l="l" t="t" r="r" b="b"/>
              <a:pathLst>
                <a:path w="327659" h="982979">
                  <a:moveTo>
                    <a:pt x="327130" y="0"/>
                  </a:moveTo>
                  <a:lnTo>
                    <a:pt x="0" y="0"/>
                  </a:lnTo>
                  <a:lnTo>
                    <a:pt x="0" y="982638"/>
                  </a:lnTo>
                  <a:lnTo>
                    <a:pt x="327130" y="982638"/>
                  </a:lnTo>
                  <a:lnTo>
                    <a:pt x="327130" y="0"/>
                  </a:lnTo>
                  <a:close/>
                </a:path>
              </a:pathLst>
            </a:custGeom>
            <a:solidFill>
              <a:srgbClr val="000000"/>
            </a:solidFill>
          </p:spPr>
          <p:txBody>
            <a:bodyPr wrap="square" lIns="0" tIns="0" rIns="0" bIns="0" rtlCol="0"/>
            <a:lstStyle/>
            <a:p>
              <a:endParaRPr/>
            </a:p>
          </p:txBody>
        </p:sp>
        <p:sp>
          <p:nvSpPr>
            <p:cNvPr id="31" name="object 20">
              <a:extLst>
                <a:ext uri="{FF2B5EF4-FFF2-40B4-BE49-F238E27FC236}">
                  <a16:creationId xmlns:a16="http://schemas.microsoft.com/office/drawing/2014/main" id="{25AFAA1A-4C5A-7978-D603-68E233F27761}"/>
                </a:ext>
              </a:extLst>
            </p:cNvPr>
            <p:cNvSpPr/>
            <p:nvPr/>
          </p:nvSpPr>
          <p:spPr>
            <a:xfrm>
              <a:off x="7081491" y="5551689"/>
              <a:ext cx="327660" cy="982980"/>
            </a:xfrm>
            <a:custGeom>
              <a:avLst/>
              <a:gdLst/>
              <a:ahLst/>
              <a:cxnLst/>
              <a:rect l="l" t="t" r="r" b="b"/>
              <a:pathLst>
                <a:path w="327659" h="982979">
                  <a:moveTo>
                    <a:pt x="327130" y="982639"/>
                  </a:moveTo>
                  <a:lnTo>
                    <a:pt x="0" y="982639"/>
                  </a:lnTo>
                  <a:lnTo>
                    <a:pt x="0" y="0"/>
                  </a:lnTo>
                  <a:lnTo>
                    <a:pt x="327130" y="0"/>
                  </a:lnTo>
                  <a:lnTo>
                    <a:pt x="327130" y="982639"/>
                  </a:lnTo>
                  <a:close/>
                </a:path>
              </a:pathLst>
            </a:custGeom>
            <a:ln w="25400">
              <a:solidFill>
                <a:srgbClr val="000000"/>
              </a:solidFill>
            </a:ln>
          </p:spPr>
          <p:txBody>
            <a:bodyPr wrap="square" lIns="0" tIns="0" rIns="0" bIns="0" rtlCol="0"/>
            <a:lstStyle/>
            <a:p>
              <a:endParaRPr/>
            </a:p>
          </p:txBody>
        </p:sp>
        <p:sp>
          <p:nvSpPr>
            <p:cNvPr id="32" name="object 21">
              <a:extLst>
                <a:ext uri="{FF2B5EF4-FFF2-40B4-BE49-F238E27FC236}">
                  <a16:creationId xmlns:a16="http://schemas.microsoft.com/office/drawing/2014/main" id="{6DD5AFE0-021D-6B36-A6F8-B4BDEC9576FA}"/>
                </a:ext>
              </a:extLst>
            </p:cNvPr>
            <p:cNvSpPr/>
            <p:nvPr/>
          </p:nvSpPr>
          <p:spPr>
            <a:xfrm>
              <a:off x="6754355" y="5551690"/>
              <a:ext cx="327660" cy="982980"/>
            </a:xfrm>
            <a:custGeom>
              <a:avLst/>
              <a:gdLst/>
              <a:ahLst/>
              <a:cxnLst/>
              <a:rect l="l" t="t" r="r" b="b"/>
              <a:pathLst>
                <a:path w="327659" h="982979">
                  <a:moveTo>
                    <a:pt x="327130" y="0"/>
                  </a:moveTo>
                  <a:lnTo>
                    <a:pt x="0" y="0"/>
                  </a:lnTo>
                  <a:lnTo>
                    <a:pt x="0" y="982639"/>
                  </a:lnTo>
                  <a:lnTo>
                    <a:pt x="327130" y="982639"/>
                  </a:lnTo>
                  <a:lnTo>
                    <a:pt x="327130" y="0"/>
                  </a:lnTo>
                  <a:close/>
                </a:path>
              </a:pathLst>
            </a:custGeom>
            <a:solidFill>
              <a:srgbClr val="7F7F7F"/>
            </a:solidFill>
          </p:spPr>
          <p:txBody>
            <a:bodyPr wrap="square" lIns="0" tIns="0" rIns="0" bIns="0" rtlCol="0"/>
            <a:lstStyle/>
            <a:p>
              <a:endParaRPr/>
            </a:p>
          </p:txBody>
        </p:sp>
        <p:sp>
          <p:nvSpPr>
            <p:cNvPr id="33" name="object 22">
              <a:extLst>
                <a:ext uri="{FF2B5EF4-FFF2-40B4-BE49-F238E27FC236}">
                  <a16:creationId xmlns:a16="http://schemas.microsoft.com/office/drawing/2014/main" id="{EC56F970-DFAC-1C9C-60D1-8CD9CE79C6DB}"/>
                </a:ext>
              </a:extLst>
            </p:cNvPr>
            <p:cNvSpPr/>
            <p:nvPr/>
          </p:nvSpPr>
          <p:spPr>
            <a:xfrm>
              <a:off x="6754351" y="5551690"/>
              <a:ext cx="327660" cy="982980"/>
            </a:xfrm>
            <a:custGeom>
              <a:avLst/>
              <a:gdLst/>
              <a:ahLst/>
              <a:cxnLst/>
              <a:rect l="l" t="t" r="r" b="b"/>
              <a:pathLst>
                <a:path w="327659" h="982979">
                  <a:moveTo>
                    <a:pt x="327130" y="982639"/>
                  </a:moveTo>
                  <a:lnTo>
                    <a:pt x="0" y="982639"/>
                  </a:lnTo>
                  <a:lnTo>
                    <a:pt x="0" y="0"/>
                  </a:lnTo>
                  <a:lnTo>
                    <a:pt x="327130" y="0"/>
                  </a:lnTo>
                  <a:lnTo>
                    <a:pt x="327130" y="982639"/>
                  </a:lnTo>
                  <a:close/>
                </a:path>
              </a:pathLst>
            </a:custGeom>
            <a:ln w="25400">
              <a:solidFill>
                <a:srgbClr val="000000"/>
              </a:solidFill>
            </a:ln>
          </p:spPr>
          <p:txBody>
            <a:bodyPr wrap="square" lIns="0" tIns="0" rIns="0" bIns="0" rtlCol="0"/>
            <a:lstStyle/>
            <a:p>
              <a:endParaRPr/>
            </a:p>
          </p:txBody>
        </p:sp>
        <p:sp>
          <p:nvSpPr>
            <p:cNvPr id="34" name="object 23">
              <a:extLst>
                <a:ext uri="{FF2B5EF4-FFF2-40B4-BE49-F238E27FC236}">
                  <a16:creationId xmlns:a16="http://schemas.microsoft.com/office/drawing/2014/main" id="{F4977F08-0EC1-D1A5-7427-8D63609A666F}"/>
                </a:ext>
              </a:extLst>
            </p:cNvPr>
            <p:cNvSpPr/>
            <p:nvPr/>
          </p:nvSpPr>
          <p:spPr>
            <a:xfrm>
              <a:off x="6427228" y="5551690"/>
              <a:ext cx="327660" cy="982980"/>
            </a:xfrm>
            <a:custGeom>
              <a:avLst/>
              <a:gdLst/>
              <a:ahLst/>
              <a:cxnLst/>
              <a:rect l="l" t="t" r="r" b="b"/>
              <a:pathLst>
                <a:path w="327659" h="982979">
                  <a:moveTo>
                    <a:pt x="327130" y="0"/>
                  </a:moveTo>
                  <a:lnTo>
                    <a:pt x="0" y="0"/>
                  </a:lnTo>
                  <a:lnTo>
                    <a:pt x="0" y="982639"/>
                  </a:lnTo>
                  <a:lnTo>
                    <a:pt x="327130" y="982639"/>
                  </a:lnTo>
                  <a:lnTo>
                    <a:pt x="327130" y="0"/>
                  </a:lnTo>
                  <a:close/>
                </a:path>
              </a:pathLst>
            </a:custGeom>
            <a:solidFill>
              <a:srgbClr val="FFFFFF"/>
            </a:solidFill>
          </p:spPr>
          <p:txBody>
            <a:bodyPr wrap="square" lIns="0" tIns="0" rIns="0" bIns="0" rtlCol="0"/>
            <a:lstStyle/>
            <a:p>
              <a:endParaRPr/>
            </a:p>
          </p:txBody>
        </p:sp>
        <p:sp>
          <p:nvSpPr>
            <p:cNvPr id="35" name="object 24">
              <a:extLst>
                <a:ext uri="{FF2B5EF4-FFF2-40B4-BE49-F238E27FC236}">
                  <a16:creationId xmlns:a16="http://schemas.microsoft.com/office/drawing/2014/main" id="{19FD561D-044F-85ED-2623-A738ACD74A4C}"/>
                </a:ext>
              </a:extLst>
            </p:cNvPr>
            <p:cNvSpPr/>
            <p:nvPr/>
          </p:nvSpPr>
          <p:spPr>
            <a:xfrm>
              <a:off x="6427225" y="5551690"/>
              <a:ext cx="327660" cy="982980"/>
            </a:xfrm>
            <a:custGeom>
              <a:avLst/>
              <a:gdLst/>
              <a:ahLst/>
              <a:cxnLst/>
              <a:rect l="l" t="t" r="r" b="b"/>
              <a:pathLst>
                <a:path w="327659" h="982979">
                  <a:moveTo>
                    <a:pt x="327130" y="982639"/>
                  </a:moveTo>
                  <a:lnTo>
                    <a:pt x="0" y="982639"/>
                  </a:lnTo>
                  <a:lnTo>
                    <a:pt x="0" y="0"/>
                  </a:lnTo>
                  <a:lnTo>
                    <a:pt x="327130" y="0"/>
                  </a:lnTo>
                  <a:lnTo>
                    <a:pt x="327130" y="982639"/>
                  </a:lnTo>
                  <a:close/>
                </a:path>
              </a:pathLst>
            </a:custGeom>
            <a:ln w="25400">
              <a:solidFill>
                <a:srgbClr val="000000"/>
              </a:solidFill>
            </a:ln>
          </p:spPr>
          <p:txBody>
            <a:bodyPr wrap="square" lIns="0" tIns="0" rIns="0" bIns="0" rtlCol="0"/>
            <a:lstStyle/>
            <a:p>
              <a:endParaRPr/>
            </a:p>
          </p:txBody>
        </p:sp>
      </p:grpSp>
      <p:pic>
        <p:nvPicPr>
          <p:cNvPr id="37" name="object 26">
            <a:extLst>
              <a:ext uri="{FF2B5EF4-FFF2-40B4-BE49-F238E27FC236}">
                <a16:creationId xmlns:a16="http://schemas.microsoft.com/office/drawing/2014/main" id="{0BDAD9E0-ABC6-1792-4F69-5FB5BC047B37}"/>
              </a:ext>
            </a:extLst>
          </p:cNvPr>
          <p:cNvPicPr/>
          <p:nvPr/>
        </p:nvPicPr>
        <p:blipFill rotWithShape="1">
          <a:blip r:embed="rId3" cstate="print"/>
          <a:srcRect t="5369" b="14550"/>
          <a:stretch/>
        </p:blipFill>
        <p:spPr>
          <a:xfrm>
            <a:off x="777967" y="2527362"/>
            <a:ext cx="420789" cy="444092"/>
          </a:xfrm>
          <a:prstGeom prst="rect">
            <a:avLst/>
          </a:prstGeom>
        </p:spPr>
      </p:pic>
      <p:sp>
        <p:nvSpPr>
          <p:cNvPr id="40" name="object 29">
            <a:extLst>
              <a:ext uri="{FF2B5EF4-FFF2-40B4-BE49-F238E27FC236}">
                <a16:creationId xmlns:a16="http://schemas.microsoft.com/office/drawing/2014/main" id="{32401169-AAA4-4985-E14E-FBA37EFDF663}"/>
              </a:ext>
            </a:extLst>
          </p:cNvPr>
          <p:cNvSpPr txBox="1"/>
          <p:nvPr/>
        </p:nvSpPr>
        <p:spPr>
          <a:xfrm>
            <a:off x="1952190" y="2631232"/>
            <a:ext cx="102527" cy="237541"/>
          </a:xfrm>
          <a:prstGeom prst="rect">
            <a:avLst/>
          </a:prstGeom>
        </p:spPr>
        <p:txBody>
          <a:bodyPr vert="horz" wrap="square" lIns="0" tIns="4802" rIns="0" bIns="0" rtlCol="0">
            <a:spAutoFit/>
          </a:bodyPr>
          <a:lstStyle/>
          <a:p>
            <a:pPr marL="4802">
              <a:spcBef>
                <a:spcPts val="38"/>
              </a:spcBef>
            </a:pPr>
            <a:r>
              <a:rPr sz="1512" dirty="0">
                <a:latin typeface="Cambria Math"/>
                <a:cs typeface="Cambria Math"/>
              </a:rPr>
              <a:t>∗</a:t>
            </a:r>
            <a:endParaRPr sz="1512">
              <a:latin typeface="Cambria Math"/>
              <a:cs typeface="Cambria Math"/>
            </a:endParaRPr>
          </a:p>
        </p:txBody>
      </p:sp>
      <p:sp>
        <p:nvSpPr>
          <p:cNvPr id="6" name="object 2">
            <a:extLst>
              <a:ext uri="{FF2B5EF4-FFF2-40B4-BE49-F238E27FC236}">
                <a16:creationId xmlns:a16="http://schemas.microsoft.com/office/drawing/2014/main" id="{650A12F6-46BA-136D-8D2A-12D833F1BA86}"/>
              </a:ext>
            </a:extLst>
          </p:cNvPr>
          <p:cNvSpPr txBox="1"/>
          <p:nvPr/>
        </p:nvSpPr>
        <p:spPr>
          <a:xfrm>
            <a:off x="95300" y="44282"/>
            <a:ext cx="2499995" cy="232756"/>
          </a:xfrm>
          <a:prstGeom prst="rect">
            <a:avLst/>
          </a:prstGeom>
        </p:spPr>
        <p:txBody>
          <a:bodyPr vert="horz" wrap="square" lIns="0" tIns="17145" rIns="0" bIns="0" rtlCol="0">
            <a:spAutoFit/>
          </a:bodyPr>
          <a:lstStyle/>
          <a:p>
            <a:pPr marL="12700">
              <a:spcBef>
                <a:spcPts val="135"/>
              </a:spcBef>
            </a:pPr>
            <a:r>
              <a:rPr lang="en-GB" sz="1400" spc="-10" dirty="0">
                <a:solidFill>
                  <a:srgbClr val="FFFFFF"/>
                </a:solidFill>
                <a:latin typeface="Tahoma"/>
                <a:cs typeface="Tahoma"/>
              </a:rPr>
              <a:t>Vertical edge detection</a:t>
            </a:r>
            <a:endParaRPr lang="en-GB" sz="1400" dirty="0">
              <a:latin typeface="Tahoma"/>
              <a:cs typeface="Tahoma"/>
            </a:endParaRPr>
          </a:p>
        </p:txBody>
      </p:sp>
    </p:spTree>
    <p:extLst>
      <p:ext uri="{BB962C8B-B14F-4D97-AF65-F5344CB8AC3E}">
        <p14:creationId xmlns:p14="http://schemas.microsoft.com/office/powerpoint/2010/main" val="32259786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US" dirty="0"/>
              <a:t>Edge detection example</a:t>
            </a:r>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 name="object 4">
            <a:extLst>
              <a:ext uri="{FF2B5EF4-FFF2-40B4-BE49-F238E27FC236}">
                <a16:creationId xmlns:a16="http://schemas.microsoft.com/office/drawing/2014/main" id="{7271141E-48ED-5902-0E79-E51BBEB662F4}"/>
              </a:ext>
            </a:extLst>
          </p:cNvPr>
          <p:cNvGrpSpPr/>
          <p:nvPr/>
        </p:nvGrpSpPr>
        <p:grpSpPr>
          <a:xfrm>
            <a:off x="469719" y="1033019"/>
            <a:ext cx="1285404" cy="534541"/>
            <a:chOff x="1242231" y="1289786"/>
            <a:chExt cx="3399415" cy="1413662"/>
          </a:xfrm>
        </p:grpSpPr>
        <p:pic>
          <p:nvPicPr>
            <p:cNvPr id="4" name="object 5">
              <a:extLst>
                <a:ext uri="{FF2B5EF4-FFF2-40B4-BE49-F238E27FC236}">
                  <a16:creationId xmlns:a16="http://schemas.microsoft.com/office/drawing/2014/main" id="{CB76B382-6592-FFF8-2A25-5E15BF409ADC}"/>
                </a:ext>
              </a:extLst>
            </p:cNvPr>
            <p:cNvPicPr/>
            <p:nvPr/>
          </p:nvPicPr>
          <p:blipFill>
            <a:blip r:embed="rId3" cstate="print"/>
            <a:stretch>
              <a:fillRect/>
            </a:stretch>
          </p:blipFill>
          <p:spPr>
            <a:xfrm>
              <a:off x="1242231" y="1289786"/>
              <a:ext cx="2168931" cy="1413662"/>
            </a:xfrm>
            <a:prstGeom prst="rect">
              <a:avLst/>
            </a:prstGeom>
          </p:spPr>
        </p:pic>
        <p:sp>
          <p:nvSpPr>
            <p:cNvPr id="5" name="object 6">
              <a:extLst>
                <a:ext uri="{FF2B5EF4-FFF2-40B4-BE49-F238E27FC236}">
                  <a16:creationId xmlns:a16="http://schemas.microsoft.com/office/drawing/2014/main" id="{FD1FF94B-CFB5-5E5C-C496-B17CCEA3E268}"/>
                </a:ext>
              </a:extLst>
            </p:cNvPr>
            <p:cNvSpPr/>
            <p:nvPr/>
          </p:nvSpPr>
          <p:spPr>
            <a:xfrm>
              <a:off x="3588816" y="1933117"/>
              <a:ext cx="1052830" cy="127000"/>
            </a:xfrm>
            <a:custGeom>
              <a:avLst/>
              <a:gdLst/>
              <a:ahLst/>
              <a:cxnLst/>
              <a:rect l="l" t="t" r="r" b="b"/>
              <a:pathLst>
                <a:path w="1052829" h="127000">
                  <a:moveTo>
                    <a:pt x="925829" y="0"/>
                  </a:moveTo>
                  <a:lnTo>
                    <a:pt x="925829" y="50800"/>
                  </a:lnTo>
                  <a:lnTo>
                    <a:pt x="0" y="50800"/>
                  </a:lnTo>
                  <a:lnTo>
                    <a:pt x="0" y="76200"/>
                  </a:lnTo>
                  <a:lnTo>
                    <a:pt x="925829" y="76200"/>
                  </a:lnTo>
                  <a:lnTo>
                    <a:pt x="925829" y="127000"/>
                  </a:lnTo>
                  <a:lnTo>
                    <a:pt x="1052829" y="63500"/>
                  </a:lnTo>
                  <a:lnTo>
                    <a:pt x="925829" y="0"/>
                  </a:lnTo>
                  <a:close/>
                </a:path>
              </a:pathLst>
            </a:custGeom>
            <a:solidFill>
              <a:srgbClr val="000000"/>
            </a:solidFill>
          </p:spPr>
          <p:txBody>
            <a:bodyPr wrap="square" lIns="0" tIns="0" rIns="0" bIns="0" rtlCol="0"/>
            <a:lstStyle/>
            <a:p>
              <a:endParaRPr/>
            </a:p>
          </p:txBody>
        </p:sp>
      </p:grpSp>
      <p:pic>
        <p:nvPicPr>
          <p:cNvPr id="12" name="object 10">
            <a:extLst>
              <a:ext uri="{FF2B5EF4-FFF2-40B4-BE49-F238E27FC236}">
                <a16:creationId xmlns:a16="http://schemas.microsoft.com/office/drawing/2014/main" id="{915DFF9A-DB3E-D3C3-C25C-17361B2F3FD3}"/>
              </a:ext>
            </a:extLst>
          </p:cNvPr>
          <p:cNvPicPr/>
          <p:nvPr/>
        </p:nvPicPr>
        <p:blipFill>
          <a:blip r:embed="rId4" cstate="print"/>
          <a:stretch>
            <a:fillRect/>
          </a:stretch>
        </p:blipFill>
        <p:spPr>
          <a:xfrm>
            <a:off x="1822300" y="1033019"/>
            <a:ext cx="891094" cy="534541"/>
          </a:xfrm>
          <a:prstGeom prst="rect">
            <a:avLst/>
          </a:prstGeom>
        </p:spPr>
      </p:pic>
      <p:pic>
        <p:nvPicPr>
          <p:cNvPr id="13" name="object 11">
            <a:extLst>
              <a:ext uri="{FF2B5EF4-FFF2-40B4-BE49-F238E27FC236}">
                <a16:creationId xmlns:a16="http://schemas.microsoft.com/office/drawing/2014/main" id="{EF44322E-5ABB-01B0-58E2-42BCF30B1D21}"/>
              </a:ext>
            </a:extLst>
          </p:cNvPr>
          <p:cNvPicPr/>
          <p:nvPr/>
        </p:nvPicPr>
        <p:blipFill>
          <a:blip r:embed="rId5" cstate="print"/>
          <a:stretch>
            <a:fillRect/>
          </a:stretch>
        </p:blipFill>
        <p:spPr>
          <a:xfrm>
            <a:off x="3245846" y="1033019"/>
            <a:ext cx="933305" cy="534541"/>
          </a:xfrm>
          <a:prstGeom prst="rect">
            <a:avLst/>
          </a:prstGeom>
        </p:spPr>
      </p:pic>
      <p:sp>
        <p:nvSpPr>
          <p:cNvPr id="14" name="object 12">
            <a:extLst>
              <a:ext uri="{FF2B5EF4-FFF2-40B4-BE49-F238E27FC236}">
                <a16:creationId xmlns:a16="http://schemas.microsoft.com/office/drawing/2014/main" id="{64585675-7DC1-05DD-7B9C-33DD8A6DB2B3}"/>
              </a:ext>
            </a:extLst>
          </p:cNvPr>
          <p:cNvSpPr/>
          <p:nvPr/>
        </p:nvSpPr>
        <p:spPr>
          <a:xfrm>
            <a:off x="2780572" y="1276278"/>
            <a:ext cx="398101" cy="48022"/>
          </a:xfrm>
          <a:custGeom>
            <a:avLst/>
            <a:gdLst/>
            <a:ahLst/>
            <a:cxnLst/>
            <a:rect l="l" t="t" r="r" b="b"/>
            <a:pathLst>
              <a:path w="1052829" h="127000">
                <a:moveTo>
                  <a:pt x="925829" y="0"/>
                </a:moveTo>
                <a:lnTo>
                  <a:pt x="925829" y="50800"/>
                </a:lnTo>
                <a:lnTo>
                  <a:pt x="0" y="50800"/>
                </a:lnTo>
                <a:lnTo>
                  <a:pt x="0" y="76200"/>
                </a:lnTo>
                <a:lnTo>
                  <a:pt x="925829" y="76200"/>
                </a:lnTo>
                <a:lnTo>
                  <a:pt x="925829" y="127000"/>
                </a:lnTo>
                <a:lnTo>
                  <a:pt x="1052829" y="63500"/>
                </a:lnTo>
                <a:lnTo>
                  <a:pt x="925829" y="0"/>
                </a:lnTo>
                <a:close/>
              </a:path>
            </a:pathLst>
          </a:custGeom>
          <a:solidFill>
            <a:srgbClr val="000000"/>
          </a:solidFill>
        </p:spPr>
        <p:txBody>
          <a:bodyPr wrap="square" lIns="0" tIns="0" rIns="0" bIns="0" rtlCol="0"/>
          <a:lstStyle/>
          <a:p>
            <a:endParaRPr/>
          </a:p>
        </p:txBody>
      </p:sp>
      <p:sp>
        <p:nvSpPr>
          <p:cNvPr id="15" name="object 13">
            <a:extLst>
              <a:ext uri="{FF2B5EF4-FFF2-40B4-BE49-F238E27FC236}">
                <a16:creationId xmlns:a16="http://schemas.microsoft.com/office/drawing/2014/main" id="{21928D40-29F6-A1BF-2024-D39B98AE0207}"/>
              </a:ext>
            </a:extLst>
          </p:cNvPr>
          <p:cNvSpPr txBox="1"/>
          <p:nvPr/>
        </p:nvSpPr>
        <p:spPr>
          <a:xfrm>
            <a:off x="2891248" y="2127125"/>
            <a:ext cx="740737" cy="144439"/>
          </a:xfrm>
          <a:prstGeom prst="rect">
            <a:avLst/>
          </a:prstGeom>
        </p:spPr>
        <p:txBody>
          <a:bodyPr vert="horz" wrap="square" lIns="0" tIns="4802" rIns="0" bIns="0" rtlCol="0">
            <a:spAutoFit/>
          </a:bodyPr>
          <a:lstStyle/>
          <a:p>
            <a:pPr marL="4802">
              <a:spcBef>
                <a:spcPts val="38"/>
              </a:spcBef>
            </a:pPr>
            <a:r>
              <a:rPr sz="907" dirty="0">
                <a:latin typeface="Century Schoolbook"/>
                <a:cs typeface="Century Schoolbook"/>
              </a:rPr>
              <a:t>vertical</a:t>
            </a:r>
            <a:r>
              <a:rPr sz="907" spc="-15" dirty="0">
                <a:latin typeface="Century Schoolbook"/>
                <a:cs typeface="Century Schoolbook"/>
              </a:rPr>
              <a:t> </a:t>
            </a:r>
            <a:r>
              <a:rPr sz="907" spc="-8" dirty="0">
                <a:latin typeface="Century Schoolbook"/>
                <a:cs typeface="Century Schoolbook"/>
              </a:rPr>
              <a:t>edges</a:t>
            </a:r>
            <a:endParaRPr sz="907">
              <a:latin typeface="Century Schoolbook"/>
              <a:cs typeface="Century Schoolbook"/>
            </a:endParaRPr>
          </a:p>
        </p:txBody>
      </p:sp>
      <p:grpSp>
        <p:nvGrpSpPr>
          <p:cNvPr id="16" name="object 14">
            <a:extLst>
              <a:ext uri="{FF2B5EF4-FFF2-40B4-BE49-F238E27FC236}">
                <a16:creationId xmlns:a16="http://schemas.microsoft.com/office/drawing/2014/main" id="{FE84A357-C704-02CB-63FC-1049813E4B7B}"/>
              </a:ext>
            </a:extLst>
          </p:cNvPr>
          <p:cNvGrpSpPr/>
          <p:nvPr/>
        </p:nvGrpSpPr>
        <p:grpSpPr>
          <a:xfrm>
            <a:off x="1326734" y="1880418"/>
            <a:ext cx="1473791" cy="714325"/>
            <a:chOff x="3508718" y="3786479"/>
            <a:chExt cx="3897629" cy="1889125"/>
          </a:xfrm>
        </p:grpSpPr>
        <p:sp>
          <p:nvSpPr>
            <p:cNvPr id="17" name="object 15">
              <a:extLst>
                <a:ext uri="{FF2B5EF4-FFF2-40B4-BE49-F238E27FC236}">
                  <a16:creationId xmlns:a16="http://schemas.microsoft.com/office/drawing/2014/main" id="{ADFCB5C1-6D3D-4CDE-26EE-FCA25E676B0C}"/>
                </a:ext>
              </a:extLst>
            </p:cNvPr>
            <p:cNvSpPr/>
            <p:nvPr/>
          </p:nvSpPr>
          <p:spPr>
            <a:xfrm>
              <a:off x="5565483" y="3786479"/>
              <a:ext cx="1840864" cy="1889125"/>
            </a:xfrm>
            <a:custGeom>
              <a:avLst/>
              <a:gdLst/>
              <a:ahLst/>
              <a:cxnLst/>
              <a:rect l="l" t="t" r="r" b="b"/>
              <a:pathLst>
                <a:path w="1840865" h="1889125">
                  <a:moveTo>
                    <a:pt x="1840268" y="0"/>
                  </a:moveTo>
                  <a:lnTo>
                    <a:pt x="1698294" y="2565"/>
                  </a:lnTo>
                  <a:lnTo>
                    <a:pt x="1721840" y="47586"/>
                  </a:lnTo>
                  <a:lnTo>
                    <a:pt x="0" y="947775"/>
                  </a:lnTo>
                  <a:lnTo>
                    <a:pt x="5880" y="959040"/>
                  </a:lnTo>
                  <a:lnTo>
                    <a:pt x="139" y="970368"/>
                  </a:lnTo>
                  <a:lnTo>
                    <a:pt x="1721243" y="1842427"/>
                  </a:lnTo>
                  <a:lnTo>
                    <a:pt x="1698282" y="1887753"/>
                  </a:lnTo>
                  <a:lnTo>
                    <a:pt x="1840268" y="1888502"/>
                  </a:lnTo>
                  <a:lnTo>
                    <a:pt x="1755686" y="1774456"/>
                  </a:lnTo>
                  <a:lnTo>
                    <a:pt x="1732724" y="1819770"/>
                  </a:lnTo>
                  <a:lnTo>
                    <a:pt x="33642" y="958862"/>
                  </a:lnTo>
                  <a:lnTo>
                    <a:pt x="1733600" y="70091"/>
                  </a:lnTo>
                  <a:lnTo>
                    <a:pt x="1757146" y="115112"/>
                  </a:lnTo>
                  <a:lnTo>
                    <a:pt x="1840268" y="0"/>
                  </a:lnTo>
                  <a:close/>
                </a:path>
              </a:pathLst>
            </a:custGeom>
            <a:solidFill>
              <a:srgbClr val="000000"/>
            </a:solidFill>
          </p:spPr>
          <p:txBody>
            <a:bodyPr wrap="square" lIns="0" tIns="0" rIns="0" bIns="0" rtlCol="0"/>
            <a:lstStyle/>
            <a:p>
              <a:endParaRPr/>
            </a:p>
          </p:txBody>
        </p:sp>
        <p:pic>
          <p:nvPicPr>
            <p:cNvPr id="18" name="object 16">
              <a:extLst>
                <a:ext uri="{FF2B5EF4-FFF2-40B4-BE49-F238E27FC236}">
                  <a16:creationId xmlns:a16="http://schemas.microsoft.com/office/drawing/2014/main" id="{0C3BD3D7-30DE-D685-0469-8B667B3154F9}"/>
                </a:ext>
              </a:extLst>
            </p:cNvPr>
            <p:cNvPicPr/>
            <p:nvPr/>
          </p:nvPicPr>
          <p:blipFill>
            <a:blip r:embed="rId6" cstate="print"/>
            <a:stretch>
              <a:fillRect/>
            </a:stretch>
          </p:blipFill>
          <p:spPr>
            <a:xfrm>
              <a:off x="3508718" y="4137152"/>
              <a:ext cx="2062645" cy="1216710"/>
            </a:xfrm>
            <a:prstGeom prst="rect">
              <a:avLst/>
            </a:prstGeom>
          </p:spPr>
        </p:pic>
      </p:grpSp>
      <p:pic>
        <p:nvPicPr>
          <p:cNvPr id="21" name="object 19">
            <a:extLst>
              <a:ext uri="{FF2B5EF4-FFF2-40B4-BE49-F238E27FC236}">
                <a16:creationId xmlns:a16="http://schemas.microsoft.com/office/drawing/2014/main" id="{CD5BBC03-8705-9A36-9948-2F076E2A1048}"/>
              </a:ext>
            </a:extLst>
          </p:cNvPr>
          <p:cNvPicPr/>
          <p:nvPr/>
        </p:nvPicPr>
        <p:blipFill>
          <a:blip r:embed="rId7" cstate="print"/>
          <a:stretch>
            <a:fillRect/>
          </a:stretch>
        </p:blipFill>
        <p:spPr>
          <a:xfrm>
            <a:off x="2850281" y="1667343"/>
            <a:ext cx="791136" cy="447297"/>
          </a:xfrm>
          <a:prstGeom prst="rect">
            <a:avLst/>
          </a:prstGeom>
        </p:spPr>
      </p:pic>
      <p:sp>
        <p:nvSpPr>
          <p:cNvPr id="22" name="object 20">
            <a:extLst>
              <a:ext uri="{FF2B5EF4-FFF2-40B4-BE49-F238E27FC236}">
                <a16:creationId xmlns:a16="http://schemas.microsoft.com/office/drawing/2014/main" id="{5EA60278-3023-D839-EFB0-30B33BEF3F5F}"/>
              </a:ext>
            </a:extLst>
          </p:cNvPr>
          <p:cNvSpPr txBox="1"/>
          <p:nvPr/>
        </p:nvSpPr>
        <p:spPr>
          <a:xfrm>
            <a:off x="2818207" y="2850432"/>
            <a:ext cx="881201" cy="144439"/>
          </a:xfrm>
          <a:prstGeom prst="rect">
            <a:avLst/>
          </a:prstGeom>
        </p:spPr>
        <p:txBody>
          <a:bodyPr vert="horz" wrap="square" lIns="0" tIns="4802" rIns="0" bIns="0" rtlCol="0">
            <a:spAutoFit/>
          </a:bodyPr>
          <a:lstStyle/>
          <a:p>
            <a:pPr marL="4802">
              <a:spcBef>
                <a:spcPts val="38"/>
              </a:spcBef>
            </a:pPr>
            <a:r>
              <a:rPr sz="907" dirty="0">
                <a:latin typeface="Century Schoolbook"/>
                <a:cs typeface="Century Schoolbook"/>
              </a:rPr>
              <a:t>horizontal</a:t>
            </a:r>
            <a:r>
              <a:rPr sz="907" spc="-17" dirty="0">
                <a:latin typeface="Century Schoolbook"/>
                <a:cs typeface="Century Schoolbook"/>
              </a:rPr>
              <a:t> </a:t>
            </a:r>
            <a:r>
              <a:rPr sz="907" spc="-8" dirty="0">
                <a:latin typeface="Century Schoolbook"/>
                <a:cs typeface="Century Schoolbook"/>
              </a:rPr>
              <a:t>edges</a:t>
            </a:r>
            <a:endParaRPr sz="907">
              <a:latin typeface="Century Schoolbook"/>
              <a:cs typeface="Century Schoolbook"/>
            </a:endParaRPr>
          </a:p>
        </p:txBody>
      </p:sp>
      <p:pic>
        <p:nvPicPr>
          <p:cNvPr id="23" name="object 21">
            <a:extLst>
              <a:ext uri="{FF2B5EF4-FFF2-40B4-BE49-F238E27FC236}">
                <a16:creationId xmlns:a16="http://schemas.microsoft.com/office/drawing/2014/main" id="{1AED4FF7-2C2E-0ED0-EF9D-198F66D61F24}"/>
              </a:ext>
            </a:extLst>
          </p:cNvPr>
          <p:cNvPicPr/>
          <p:nvPr/>
        </p:nvPicPr>
        <p:blipFill>
          <a:blip r:embed="rId8" cstate="print"/>
          <a:stretch>
            <a:fillRect/>
          </a:stretch>
        </p:blipFill>
        <p:spPr>
          <a:xfrm>
            <a:off x="2861475" y="2377878"/>
            <a:ext cx="779938" cy="464260"/>
          </a:xfrm>
          <a:prstGeom prst="rect">
            <a:avLst/>
          </a:prstGeom>
        </p:spPr>
      </p:pic>
    </p:spTree>
    <p:extLst>
      <p:ext uri="{BB962C8B-B14F-4D97-AF65-F5344CB8AC3E}">
        <p14:creationId xmlns:p14="http://schemas.microsoft.com/office/powerpoint/2010/main" val="1980623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625475" cy="244475"/>
          </a:xfrm>
          <a:prstGeom prst="rect">
            <a:avLst/>
          </a:prstGeom>
        </p:spPr>
        <p:txBody>
          <a:bodyPr vert="horz" wrap="square" lIns="0" tIns="17145" rIns="0" bIns="0" rtlCol="0">
            <a:spAutoFit/>
          </a:bodyPr>
          <a:lstStyle/>
          <a:p>
            <a:pPr marL="12700">
              <a:lnSpc>
                <a:spcPct val="100000"/>
              </a:lnSpc>
              <a:spcBef>
                <a:spcPts val="135"/>
              </a:spcBef>
            </a:pPr>
            <a:r>
              <a:rPr spc="-30" dirty="0"/>
              <a:t>Padding</a:t>
            </a:r>
          </a:p>
        </p:txBody>
      </p:sp>
      <p:sp>
        <p:nvSpPr>
          <p:cNvPr id="3" name="object 3"/>
          <p:cNvSpPr txBox="1"/>
          <p:nvPr/>
        </p:nvSpPr>
        <p:spPr>
          <a:xfrm>
            <a:off x="413283" y="554082"/>
            <a:ext cx="3494404" cy="720725"/>
          </a:xfrm>
          <a:prstGeom prst="rect">
            <a:avLst/>
          </a:prstGeom>
        </p:spPr>
        <p:txBody>
          <a:bodyPr vert="horz" wrap="square" lIns="0" tIns="92075" rIns="0" bIns="0" rtlCol="0">
            <a:spAutoFit/>
          </a:bodyPr>
          <a:lstStyle/>
          <a:p>
            <a:pPr marL="198120" indent="-160020">
              <a:lnSpc>
                <a:spcPct val="100000"/>
              </a:lnSpc>
              <a:spcBef>
                <a:spcPts val="725"/>
              </a:spcBef>
              <a:buClr>
                <a:srgbClr val="8C1414"/>
              </a:buClr>
              <a:buFont typeface="Lucida Sans Unicode"/>
              <a:buChar char="►"/>
              <a:tabLst>
                <a:tab pos="198120" algn="l"/>
              </a:tabLst>
            </a:pPr>
            <a:r>
              <a:rPr sz="1000" spc="-10" dirty="0">
                <a:latin typeface="Tahoma"/>
                <a:cs typeface="Tahoma"/>
              </a:rPr>
              <a:t>Applying</a:t>
            </a:r>
            <a:r>
              <a:rPr sz="1000" spc="-40" dirty="0">
                <a:latin typeface="Tahoma"/>
                <a:cs typeface="Tahoma"/>
              </a:rPr>
              <a:t> </a:t>
            </a:r>
            <a:r>
              <a:rPr sz="1000" spc="-20" dirty="0">
                <a:latin typeface="Tahoma"/>
                <a:cs typeface="Tahoma"/>
              </a:rPr>
              <a:t>Convolution</a:t>
            </a:r>
            <a:r>
              <a:rPr sz="1000" spc="-35" dirty="0">
                <a:latin typeface="Tahoma"/>
                <a:cs typeface="Tahoma"/>
              </a:rPr>
              <a:t> </a:t>
            </a:r>
            <a:r>
              <a:rPr sz="1000" spc="-20" dirty="0">
                <a:latin typeface="Tahoma"/>
                <a:cs typeface="Tahoma"/>
              </a:rPr>
              <a:t>as</a:t>
            </a:r>
            <a:r>
              <a:rPr sz="1000" spc="-30" dirty="0">
                <a:latin typeface="Tahoma"/>
                <a:cs typeface="Tahoma"/>
              </a:rPr>
              <a:t> </a:t>
            </a:r>
            <a:r>
              <a:rPr sz="1000" spc="-45" dirty="0">
                <a:latin typeface="Tahoma"/>
                <a:cs typeface="Tahoma"/>
              </a:rPr>
              <a:t>such</a:t>
            </a:r>
            <a:r>
              <a:rPr sz="1000" spc="-30" dirty="0">
                <a:latin typeface="Tahoma"/>
                <a:cs typeface="Tahoma"/>
              </a:rPr>
              <a:t> </a:t>
            </a:r>
            <a:r>
              <a:rPr sz="1000" spc="-50" dirty="0">
                <a:latin typeface="Tahoma"/>
                <a:cs typeface="Tahoma"/>
              </a:rPr>
              <a:t>reduces</a:t>
            </a:r>
            <a:r>
              <a:rPr sz="1000" spc="-30" dirty="0">
                <a:latin typeface="Tahoma"/>
                <a:cs typeface="Tahoma"/>
              </a:rPr>
              <a:t> </a:t>
            </a:r>
            <a:r>
              <a:rPr sz="1000" spc="-20" dirty="0">
                <a:latin typeface="Tahoma"/>
                <a:cs typeface="Tahoma"/>
              </a:rPr>
              <a:t>the</a:t>
            </a:r>
            <a:r>
              <a:rPr sz="1000" spc="-35" dirty="0">
                <a:latin typeface="Tahoma"/>
                <a:cs typeface="Tahoma"/>
              </a:rPr>
              <a:t> </a:t>
            </a:r>
            <a:r>
              <a:rPr sz="1000" spc="-25" dirty="0">
                <a:latin typeface="Tahoma"/>
                <a:cs typeface="Tahoma"/>
              </a:rPr>
              <a:t>size</a:t>
            </a:r>
            <a:r>
              <a:rPr sz="1000" spc="-35" dirty="0">
                <a:latin typeface="Tahoma"/>
                <a:cs typeface="Tahoma"/>
              </a:rPr>
              <a:t> </a:t>
            </a:r>
            <a:r>
              <a:rPr sz="1000" dirty="0">
                <a:latin typeface="Tahoma"/>
                <a:cs typeface="Tahoma"/>
              </a:rPr>
              <a:t>of</a:t>
            </a:r>
            <a:r>
              <a:rPr sz="1000" spc="-35" dirty="0">
                <a:latin typeface="Tahoma"/>
                <a:cs typeface="Tahoma"/>
              </a:rPr>
              <a:t> </a:t>
            </a:r>
            <a:r>
              <a:rPr sz="1000" spc="-20" dirty="0">
                <a:latin typeface="Tahoma"/>
                <a:cs typeface="Tahoma"/>
              </a:rPr>
              <a:t>the</a:t>
            </a:r>
            <a:r>
              <a:rPr sz="1000" spc="-35" dirty="0">
                <a:latin typeface="Tahoma"/>
                <a:cs typeface="Tahoma"/>
              </a:rPr>
              <a:t> </a:t>
            </a:r>
            <a:r>
              <a:rPr sz="1000" spc="-10" dirty="0">
                <a:latin typeface="Tahoma"/>
                <a:cs typeface="Tahoma"/>
              </a:rPr>
              <a:t>borders.</a:t>
            </a:r>
            <a:endParaRPr sz="1000">
              <a:latin typeface="Tahoma"/>
              <a:cs typeface="Tahoma"/>
            </a:endParaRPr>
          </a:p>
          <a:p>
            <a:pPr marL="198120" indent="-160020">
              <a:lnSpc>
                <a:spcPct val="100000"/>
              </a:lnSpc>
              <a:spcBef>
                <a:spcPts val="620"/>
              </a:spcBef>
              <a:buClr>
                <a:srgbClr val="8C1414"/>
              </a:buClr>
              <a:buFont typeface="Lucida Sans Unicode"/>
              <a:buChar char="►"/>
              <a:tabLst>
                <a:tab pos="198120" algn="l"/>
              </a:tabLst>
            </a:pPr>
            <a:r>
              <a:rPr sz="1000" spc="-40" dirty="0">
                <a:latin typeface="Tahoma"/>
                <a:cs typeface="Tahoma"/>
              </a:rPr>
              <a:t>Sometimes </a:t>
            </a:r>
            <a:r>
              <a:rPr sz="1000" dirty="0">
                <a:latin typeface="Tahoma"/>
                <a:cs typeface="Tahoma"/>
              </a:rPr>
              <a:t>this</a:t>
            </a:r>
            <a:r>
              <a:rPr sz="1000" spc="-55" dirty="0">
                <a:latin typeface="Tahoma"/>
                <a:cs typeface="Tahoma"/>
              </a:rPr>
              <a:t> </a:t>
            </a:r>
            <a:r>
              <a:rPr sz="1000" dirty="0">
                <a:latin typeface="Tahoma"/>
                <a:cs typeface="Tahoma"/>
              </a:rPr>
              <a:t>is</a:t>
            </a:r>
            <a:r>
              <a:rPr sz="1000" spc="-50" dirty="0">
                <a:latin typeface="Tahoma"/>
                <a:cs typeface="Tahoma"/>
              </a:rPr>
              <a:t> </a:t>
            </a:r>
            <a:r>
              <a:rPr sz="1000" dirty="0">
                <a:latin typeface="Tahoma"/>
                <a:cs typeface="Tahoma"/>
              </a:rPr>
              <a:t>not</a:t>
            </a:r>
            <a:r>
              <a:rPr sz="1000" spc="-45" dirty="0">
                <a:latin typeface="Tahoma"/>
                <a:cs typeface="Tahoma"/>
              </a:rPr>
              <a:t> </a:t>
            </a:r>
            <a:r>
              <a:rPr sz="1000" spc="-10" dirty="0">
                <a:latin typeface="Tahoma"/>
                <a:cs typeface="Tahoma"/>
              </a:rPr>
              <a:t>desirable.</a:t>
            </a:r>
            <a:endParaRPr sz="1000">
              <a:latin typeface="Tahoma"/>
              <a:cs typeface="Tahoma"/>
            </a:endParaRPr>
          </a:p>
          <a:p>
            <a:pPr marL="198120" indent="-160020">
              <a:lnSpc>
                <a:spcPct val="100000"/>
              </a:lnSpc>
              <a:spcBef>
                <a:spcPts val="625"/>
              </a:spcBef>
              <a:buClr>
                <a:srgbClr val="8C1414"/>
              </a:buClr>
              <a:buFont typeface="Lucida Sans Unicode"/>
              <a:buChar char="►"/>
              <a:tabLst>
                <a:tab pos="198120" algn="l"/>
              </a:tabLst>
            </a:pPr>
            <a:r>
              <a:rPr sz="1000" dirty="0">
                <a:latin typeface="Tahoma"/>
                <a:cs typeface="Tahoma"/>
              </a:rPr>
              <a:t>We</a:t>
            </a:r>
            <a:r>
              <a:rPr sz="1000" spc="-50" dirty="0">
                <a:latin typeface="Tahoma"/>
                <a:cs typeface="Tahoma"/>
              </a:rPr>
              <a:t> </a:t>
            </a:r>
            <a:r>
              <a:rPr sz="1000" spc="-20" dirty="0">
                <a:latin typeface="Tahoma"/>
                <a:cs typeface="Tahoma"/>
              </a:rPr>
              <a:t>can</a:t>
            </a:r>
            <a:r>
              <a:rPr sz="1000" spc="-50" dirty="0">
                <a:latin typeface="Tahoma"/>
                <a:cs typeface="Tahoma"/>
              </a:rPr>
              <a:t> </a:t>
            </a:r>
            <a:r>
              <a:rPr sz="1000" spc="-20" dirty="0">
                <a:latin typeface="Tahoma"/>
                <a:cs typeface="Tahoma"/>
              </a:rPr>
              <a:t>pad</a:t>
            </a:r>
            <a:r>
              <a:rPr sz="1000" spc="-45" dirty="0">
                <a:latin typeface="Tahoma"/>
                <a:cs typeface="Tahoma"/>
              </a:rPr>
              <a:t> </a:t>
            </a:r>
            <a:r>
              <a:rPr sz="1000" spc="-20" dirty="0">
                <a:latin typeface="Tahoma"/>
                <a:cs typeface="Tahoma"/>
              </a:rPr>
              <a:t>the</a:t>
            </a:r>
            <a:r>
              <a:rPr sz="1000" spc="-50" dirty="0">
                <a:latin typeface="Tahoma"/>
                <a:cs typeface="Tahoma"/>
              </a:rPr>
              <a:t> </a:t>
            </a:r>
            <a:r>
              <a:rPr sz="1000" spc="-35" dirty="0">
                <a:latin typeface="Tahoma"/>
                <a:cs typeface="Tahoma"/>
              </a:rPr>
              <a:t>border</a:t>
            </a:r>
            <a:r>
              <a:rPr sz="1000" spc="-45" dirty="0">
                <a:latin typeface="Tahoma"/>
                <a:cs typeface="Tahoma"/>
              </a:rPr>
              <a:t> </a:t>
            </a:r>
            <a:r>
              <a:rPr sz="1000" dirty="0">
                <a:latin typeface="Tahoma"/>
                <a:cs typeface="Tahoma"/>
              </a:rPr>
              <a:t>with</a:t>
            </a:r>
            <a:r>
              <a:rPr sz="1000" spc="-45" dirty="0">
                <a:latin typeface="Tahoma"/>
                <a:cs typeface="Tahoma"/>
              </a:rPr>
              <a:t> </a:t>
            </a:r>
            <a:r>
              <a:rPr sz="1000" spc="-10" dirty="0">
                <a:latin typeface="Tahoma"/>
                <a:cs typeface="Tahoma"/>
              </a:rPr>
              <a:t>zeros.</a:t>
            </a:r>
            <a:endParaRPr sz="1000">
              <a:latin typeface="Tahoma"/>
              <a:cs typeface="Tahoma"/>
            </a:endParaRPr>
          </a:p>
        </p:txBody>
      </p:sp>
      <p:pic>
        <p:nvPicPr>
          <p:cNvPr id="4" name="object 4"/>
          <p:cNvPicPr/>
          <p:nvPr/>
        </p:nvPicPr>
        <p:blipFill>
          <a:blip r:embed="rId2" cstate="print"/>
          <a:stretch>
            <a:fillRect/>
          </a:stretch>
        </p:blipFill>
        <p:spPr>
          <a:xfrm>
            <a:off x="374058" y="1381393"/>
            <a:ext cx="3831870" cy="1593339"/>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36</a:t>
            </a:fld>
            <a:r>
              <a:rPr spc="5" dirty="0"/>
              <a:t> </a:t>
            </a:r>
            <a:r>
              <a:rPr spc="75" dirty="0"/>
              <a:t>/</a:t>
            </a:r>
            <a:r>
              <a:rPr spc="10" dirty="0"/>
              <a:t> </a:t>
            </a:r>
            <a:r>
              <a:rPr spc="-25" dirty="0"/>
              <a:t>61</a:t>
            </a:r>
          </a:p>
        </p:txBody>
      </p:sp>
    </p:spTree>
  </p:cSld>
  <p:clrMapOvr>
    <a:masterClrMapping/>
  </p:clrMapOvr>
  <p:transition>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198245" cy="244475"/>
          </a:xfrm>
          <a:prstGeom prst="rect">
            <a:avLst/>
          </a:prstGeom>
        </p:spPr>
        <p:txBody>
          <a:bodyPr vert="horz" wrap="square" lIns="0" tIns="17145" rIns="0" bIns="0" rtlCol="0">
            <a:spAutoFit/>
          </a:bodyPr>
          <a:lstStyle/>
          <a:p>
            <a:pPr marL="12700">
              <a:lnSpc>
                <a:spcPct val="100000"/>
              </a:lnSpc>
              <a:spcBef>
                <a:spcPts val="135"/>
              </a:spcBef>
            </a:pPr>
            <a:r>
              <a:rPr sz="1400" spc="-25" dirty="0">
                <a:solidFill>
                  <a:srgbClr val="FFFFFF"/>
                </a:solidFill>
                <a:latin typeface="Tahoma"/>
                <a:cs typeface="Tahoma"/>
              </a:rPr>
              <a:t>Padding</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sp>
        <p:nvSpPr>
          <p:cNvPr id="3" name="object 3"/>
          <p:cNvSpPr txBox="1"/>
          <p:nvPr/>
        </p:nvSpPr>
        <p:spPr>
          <a:xfrm>
            <a:off x="425983" y="651426"/>
            <a:ext cx="2981960"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35" dirty="0">
                <a:latin typeface="Tahoma"/>
                <a:cs typeface="Tahoma"/>
              </a:rPr>
              <a:t>Same</a:t>
            </a:r>
            <a:r>
              <a:rPr sz="1000" spc="-45" dirty="0">
                <a:latin typeface="Tahoma"/>
                <a:cs typeface="Tahoma"/>
              </a:rPr>
              <a:t> </a:t>
            </a:r>
            <a:r>
              <a:rPr sz="1000" spc="-20" dirty="0">
                <a:latin typeface="Tahoma"/>
                <a:cs typeface="Tahoma"/>
              </a:rPr>
              <a:t>Convolution:</a:t>
            </a:r>
            <a:r>
              <a:rPr sz="1000" spc="5" dirty="0">
                <a:latin typeface="Tahoma"/>
                <a:cs typeface="Tahoma"/>
              </a:rPr>
              <a:t> </a:t>
            </a:r>
            <a:r>
              <a:rPr sz="1000" dirty="0">
                <a:latin typeface="Tahoma"/>
                <a:cs typeface="Tahoma"/>
              </a:rPr>
              <a:t>Output</a:t>
            </a:r>
            <a:r>
              <a:rPr sz="1000" spc="-50" dirty="0">
                <a:latin typeface="Tahoma"/>
                <a:cs typeface="Tahoma"/>
              </a:rPr>
              <a:t> </a:t>
            </a:r>
            <a:r>
              <a:rPr sz="1000" dirty="0">
                <a:latin typeface="Tahoma"/>
                <a:cs typeface="Tahoma"/>
              </a:rPr>
              <a:t>is</a:t>
            </a:r>
            <a:r>
              <a:rPr sz="1000" spc="-50" dirty="0">
                <a:latin typeface="Tahoma"/>
                <a:cs typeface="Tahoma"/>
              </a:rPr>
              <a:t> </a:t>
            </a:r>
            <a:r>
              <a:rPr sz="1000" spc="-10" dirty="0">
                <a:latin typeface="Tahoma"/>
                <a:cs typeface="Tahoma"/>
              </a:rPr>
              <a:t>the</a:t>
            </a:r>
            <a:r>
              <a:rPr sz="1000" spc="-50" dirty="0">
                <a:latin typeface="Tahoma"/>
                <a:cs typeface="Tahoma"/>
              </a:rPr>
              <a:t> </a:t>
            </a:r>
            <a:r>
              <a:rPr sz="1000" spc="-60" dirty="0">
                <a:latin typeface="Tahoma"/>
                <a:cs typeface="Tahoma"/>
              </a:rPr>
              <a:t>same</a:t>
            </a:r>
            <a:r>
              <a:rPr sz="1000" spc="-15" dirty="0">
                <a:latin typeface="Tahoma"/>
                <a:cs typeface="Tahoma"/>
              </a:rPr>
              <a:t> </a:t>
            </a:r>
            <a:r>
              <a:rPr sz="1000" spc="-25" dirty="0">
                <a:latin typeface="Tahoma"/>
                <a:cs typeface="Tahoma"/>
              </a:rPr>
              <a:t>size</a:t>
            </a:r>
            <a:r>
              <a:rPr sz="1000" spc="-50" dirty="0">
                <a:latin typeface="Tahoma"/>
                <a:cs typeface="Tahoma"/>
              </a:rPr>
              <a:t> </a:t>
            </a:r>
            <a:r>
              <a:rPr sz="1000" spc="-20" dirty="0">
                <a:latin typeface="Tahoma"/>
                <a:cs typeface="Tahoma"/>
              </a:rPr>
              <a:t>as</a:t>
            </a:r>
            <a:r>
              <a:rPr sz="1000" spc="-45" dirty="0">
                <a:latin typeface="Tahoma"/>
                <a:cs typeface="Tahoma"/>
              </a:rPr>
              <a:t> </a:t>
            </a:r>
            <a:r>
              <a:rPr sz="1000" spc="-10" dirty="0">
                <a:latin typeface="Tahoma"/>
                <a:cs typeface="Tahoma"/>
              </a:rPr>
              <a:t>input</a:t>
            </a:r>
            <a:endParaRPr sz="1000">
              <a:latin typeface="Tahoma"/>
              <a:cs typeface="Tahoma"/>
            </a:endParaRPr>
          </a:p>
        </p:txBody>
      </p:sp>
      <p:pic>
        <p:nvPicPr>
          <p:cNvPr id="4" name="object 4"/>
          <p:cNvPicPr/>
          <p:nvPr/>
        </p:nvPicPr>
        <p:blipFill>
          <a:blip r:embed="rId2" cstate="print"/>
          <a:stretch>
            <a:fillRect/>
          </a:stretch>
        </p:blipFill>
        <p:spPr>
          <a:xfrm>
            <a:off x="377983" y="1059820"/>
            <a:ext cx="3844488" cy="1773193"/>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37</a:t>
            </a:fld>
            <a:r>
              <a:rPr spc="5" dirty="0"/>
              <a:t> </a:t>
            </a:r>
            <a:r>
              <a:rPr spc="75" dirty="0"/>
              <a:t>/</a:t>
            </a:r>
            <a:r>
              <a:rPr spc="10" dirty="0"/>
              <a:t> </a:t>
            </a:r>
            <a:r>
              <a:rPr spc="-25" dirty="0"/>
              <a:t>61</a:t>
            </a:r>
          </a:p>
        </p:txBody>
      </p:sp>
    </p:spTree>
  </p:cSld>
  <p:clrMapOvr>
    <a:masterClrMapping/>
  </p:clrMapOvr>
  <p:transition>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198245" cy="244475"/>
          </a:xfrm>
          <a:prstGeom prst="rect">
            <a:avLst/>
          </a:prstGeom>
        </p:spPr>
        <p:txBody>
          <a:bodyPr vert="horz" wrap="square" lIns="0" tIns="17145" rIns="0" bIns="0" rtlCol="0">
            <a:spAutoFit/>
          </a:bodyPr>
          <a:lstStyle/>
          <a:p>
            <a:pPr marL="12700">
              <a:lnSpc>
                <a:spcPct val="100000"/>
              </a:lnSpc>
              <a:spcBef>
                <a:spcPts val="135"/>
              </a:spcBef>
            </a:pPr>
            <a:r>
              <a:rPr sz="1400" spc="-25" dirty="0">
                <a:solidFill>
                  <a:srgbClr val="FFFFFF"/>
                </a:solidFill>
                <a:latin typeface="Tahoma"/>
                <a:cs typeface="Tahoma"/>
              </a:rPr>
              <a:t>Padding</a:t>
            </a:r>
            <a:r>
              <a:rPr sz="1400" spc="-5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sp>
        <p:nvSpPr>
          <p:cNvPr id="3" name="object 3"/>
          <p:cNvSpPr txBox="1"/>
          <p:nvPr/>
        </p:nvSpPr>
        <p:spPr>
          <a:xfrm>
            <a:off x="425983" y="647603"/>
            <a:ext cx="3355975"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dirty="0">
                <a:latin typeface="Tahoma"/>
                <a:cs typeface="Tahoma"/>
              </a:rPr>
              <a:t>Full</a:t>
            </a:r>
            <a:r>
              <a:rPr sz="1000" spc="-15" dirty="0">
                <a:latin typeface="Tahoma"/>
                <a:cs typeface="Tahoma"/>
              </a:rPr>
              <a:t> </a:t>
            </a:r>
            <a:r>
              <a:rPr sz="1000" spc="-25" dirty="0">
                <a:latin typeface="Tahoma"/>
                <a:cs typeface="Tahoma"/>
              </a:rPr>
              <a:t>Convolution:</a:t>
            </a:r>
            <a:r>
              <a:rPr sz="1000" spc="90" dirty="0">
                <a:latin typeface="Tahoma"/>
                <a:cs typeface="Tahoma"/>
              </a:rPr>
              <a:t> </a:t>
            </a:r>
            <a:r>
              <a:rPr sz="1000" spc="-20" dirty="0">
                <a:latin typeface="Tahoma"/>
                <a:cs typeface="Tahoma"/>
              </a:rPr>
              <a:t>output</a:t>
            </a:r>
            <a:r>
              <a:rPr sz="1000" spc="-15" dirty="0">
                <a:latin typeface="Tahoma"/>
                <a:cs typeface="Tahoma"/>
              </a:rPr>
              <a:t> </a:t>
            </a:r>
            <a:r>
              <a:rPr sz="1000" spc="-25" dirty="0">
                <a:latin typeface="Tahoma"/>
                <a:cs typeface="Tahoma"/>
              </a:rPr>
              <a:t>size</a:t>
            </a:r>
            <a:r>
              <a:rPr sz="1000" spc="-10" dirty="0">
                <a:latin typeface="Tahoma"/>
                <a:cs typeface="Tahoma"/>
              </a:rPr>
              <a:t> </a:t>
            </a:r>
            <a:r>
              <a:rPr sz="1000" dirty="0">
                <a:latin typeface="Tahoma"/>
                <a:cs typeface="Tahoma"/>
              </a:rPr>
              <a:t>=</a:t>
            </a:r>
            <a:r>
              <a:rPr sz="1000" spc="-10" dirty="0">
                <a:latin typeface="Tahoma"/>
                <a:cs typeface="Tahoma"/>
              </a:rPr>
              <a:t> input</a:t>
            </a:r>
            <a:r>
              <a:rPr sz="1000" spc="-15" dirty="0">
                <a:latin typeface="Tahoma"/>
                <a:cs typeface="Tahoma"/>
              </a:rPr>
              <a:t> </a:t>
            </a:r>
            <a:r>
              <a:rPr sz="1000" spc="-25" dirty="0">
                <a:latin typeface="Tahoma"/>
                <a:cs typeface="Tahoma"/>
              </a:rPr>
              <a:t>size</a:t>
            </a:r>
            <a:r>
              <a:rPr sz="1000" spc="-10" dirty="0">
                <a:latin typeface="Tahoma"/>
                <a:cs typeface="Tahoma"/>
              </a:rPr>
              <a:t> </a:t>
            </a:r>
            <a:r>
              <a:rPr sz="1000" dirty="0">
                <a:latin typeface="Tahoma"/>
                <a:cs typeface="Tahoma"/>
              </a:rPr>
              <a:t>+</a:t>
            </a:r>
            <a:r>
              <a:rPr sz="1000" spc="-10" dirty="0">
                <a:latin typeface="Tahoma"/>
                <a:cs typeface="Tahoma"/>
              </a:rPr>
              <a:t> </a:t>
            </a:r>
            <a:r>
              <a:rPr sz="1000" spc="-40" dirty="0">
                <a:latin typeface="Tahoma"/>
                <a:cs typeface="Tahoma"/>
              </a:rPr>
              <a:t>kernel</a:t>
            </a:r>
            <a:r>
              <a:rPr sz="1000" spc="-10" dirty="0">
                <a:latin typeface="Tahoma"/>
                <a:cs typeface="Tahoma"/>
              </a:rPr>
              <a:t> </a:t>
            </a:r>
            <a:r>
              <a:rPr sz="1000" spc="-25" dirty="0">
                <a:latin typeface="Tahoma"/>
                <a:cs typeface="Tahoma"/>
              </a:rPr>
              <a:t>size</a:t>
            </a:r>
            <a:r>
              <a:rPr sz="1000" spc="-10" dirty="0">
                <a:latin typeface="Tahoma"/>
                <a:cs typeface="Tahoma"/>
              </a:rPr>
              <a:t> </a:t>
            </a:r>
            <a:r>
              <a:rPr sz="1000" dirty="0">
                <a:latin typeface="Tahoma"/>
                <a:cs typeface="Tahoma"/>
              </a:rPr>
              <a:t>-</a:t>
            </a:r>
            <a:r>
              <a:rPr sz="1000" spc="-15" dirty="0">
                <a:latin typeface="Tahoma"/>
                <a:cs typeface="Tahoma"/>
              </a:rPr>
              <a:t> </a:t>
            </a:r>
            <a:r>
              <a:rPr sz="1000" spc="-50" dirty="0">
                <a:latin typeface="Tahoma"/>
                <a:cs typeface="Tahoma"/>
              </a:rPr>
              <a:t>1</a:t>
            </a:r>
            <a:endParaRPr sz="1000">
              <a:latin typeface="Tahoma"/>
              <a:cs typeface="Tahoma"/>
            </a:endParaRPr>
          </a:p>
        </p:txBody>
      </p:sp>
      <p:pic>
        <p:nvPicPr>
          <p:cNvPr id="4" name="object 4"/>
          <p:cNvPicPr/>
          <p:nvPr/>
        </p:nvPicPr>
        <p:blipFill>
          <a:blip r:embed="rId2" cstate="print"/>
          <a:stretch>
            <a:fillRect/>
          </a:stretch>
        </p:blipFill>
        <p:spPr>
          <a:xfrm>
            <a:off x="381188" y="924396"/>
            <a:ext cx="3824496" cy="1913423"/>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38</a:t>
            </a:fld>
            <a:r>
              <a:rPr spc="5" dirty="0"/>
              <a:t> </a:t>
            </a:r>
            <a:r>
              <a:rPr spc="75" dirty="0"/>
              <a:t>/</a:t>
            </a:r>
            <a:r>
              <a:rPr spc="10" dirty="0"/>
              <a:t> </a:t>
            </a:r>
            <a:r>
              <a:rPr spc="-25" dirty="0"/>
              <a:t>61</a:t>
            </a:r>
          </a:p>
        </p:txBody>
      </p:sp>
    </p:spTree>
  </p:cSld>
  <p:clrMapOvr>
    <a:masterClrMapping/>
  </p:clrMapOvr>
  <p:transition>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149923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Strided</a:t>
            </a:r>
            <a:r>
              <a:rPr sz="1400" spc="-50" dirty="0">
                <a:solidFill>
                  <a:srgbClr val="FFFFFF"/>
                </a:solidFill>
                <a:latin typeface="Tahoma"/>
                <a:cs typeface="Tahoma"/>
              </a:rPr>
              <a:t> </a:t>
            </a:r>
            <a:r>
              <a:rPr sz="1400" spc="-25" dirty="0">
                <a:solidFill>
                  <a:srgbClr val="FFFFFF"/>
                </a:solidFill>
                <a:latin typeface="Tahoma"/>
                <a:cs typeface="Tahoma"/>
              </a:rPr>
              <a:t>Convolution</a:t>
            </a:r>
            <a:endParaRPr sz="1400">
              <a:latin typeface="Tahoma"/>
              <a:cs typeface="Tahoma"/>
            </a:endParaRPr>
          </a:p>
        </p:txBody>
      </p:sp>
      <p:sp>
        <p:nvSpPr>
          <p:cNvPr id="3" name="object 3"/>
          <p:cNvSpPr txBox="1"/>
          <p:nvPr/>
        </p:nvSpPr>
        <p:spPr>
          <a:xfrm>
            <a:off x="425983" y="700575"/>
            <a:ext cx="2637790"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10" dirty="0">
                <a:latin typeface="Tahoma"/>
                <a:cs typeface="Tahoma"/>
              </a:rPr>
              <a:t>Kernel</a:t>
            </a:r>
            <a:r>
              <a:rPr sz="1000" spc="-45" dirty="0">
                <a:latin typeface="Tahoma"/>
                <a:cs typeface="Tahoma"/>
              </a:rPr>
              <a:t> </a:t>
            </a:r>
            <a:r>
              <a:rPr sz="1000" spc="-30" dirty="0">
                <a:latin typeface="Tahoma"/>
                <a:cs typeface="Tahoma"/>
              </a:rPr>
              <a:t>slides</a:t>
            </a:r>
            <a:r>
              <a:rPr sz="1000" spc="-35" dirty="0">
                <a:latin typeface="Tahoma"/>
                <a:cs typeface="Tahoma"/>
              </a:rPr>
              <a:t> </a:t>
            </a:r>
            <a:r>
              <a:rPr sz="1000" spc="-25" dirty="0">
                <a:latin typeface="Tahoma"/>
                <a:cs typeface="Tahoma"/>
              </a:rPr>
              <a:t>along</a:t>
            </a:r>
            <a:r>
              <a:rPr sz="1000" spc="-40" dirty="0">
                <a:latin typeface="Tahoma"/>
                <a:cs typeface="Tahoma"/>
              </a:rPr>
              <a:t> </a:t>
            </a:r>
            <a:r>
              <a:rPr sz="1000" spc="-20" dirty="0">
                <a:latin typeface="Tahoma"/>
                <a:cs typeface="Tahoma"/>
              </a:rPr>
              <a:t>the</a:t>
            </a:r>
            <a:r>
              <a:rPr sz="1000" spc="-40" dirty="0">
                <a:latin typeface="Tahoma"/>
                <a:cs typeface="Tahoma"/>
              </a:rPr>
              <a:t> </a:t>
            </a:r>
            <a:r>
              <a:rPr sz="1000" spc="-45" dirty="0">
                <a:latin typeface="Tahoma"/>
                <a:cs typeface="Tahoma"/>
              </a:rPr>
              <a:t>image</a:t>
            </a:r>
            <a:r>
              <a:rPr sz="1000" spc="-35" dirty="0">
                <a:latin typeface="Tahoma"/>
                <a:cs typeface="Tahoma"/>
              </a:rPr>
              <a:t> </a:t>
            </a:r>
            <a:r>
              <a:rPr sz="1000" dirty="0">
                <a:latin typeface="Tahoma"/>
                <a:cs typeface="Tahoma"/>
              </a:rPr>
              <a:t>with</a:t>
            </a:r>
            <a:r>
              <a:rPr sz="1000" spc="-35" dirty="0">
                <a:latin typeface="Tahoma"/>
                <a:cs typeface="Tahoma"/>
              </a:rPr>
              <a:t> </a:t>
            </a:r>
            <a:r>
              <a:rPr sz="1000" dirty="0">
                <a:latin typeface="Tahoma"/>
                <a:cs typeface="Tahoma"/>
              </a:rPr>
              <a:t>a</a:t>
            </a:r>
            <a:r>
              <a:rPr sz="1000" spc="-40" dirty="0">
                <a:latin typeface="Tahoma"/>
                <a:cs typeface="Tahoma"/>
              </a:rPr>
              <a:t> </a:t>
            </a:r>
            <a:r>
              <a:rPr sz="1000" spc="-25" dirty="0">
                <a:latin typeface="Tahoma"/>
                <a:cs typeface="Tahoma"/>
              </a:rPr>
              <a:t>step</a:t>
            </a:r>
            <a:r>
              <a:rPr sz="1000" spc="-40" dirty="0">
                <a:latin typeface="Tahoma"/>
                <a:cs typeface="Tahoma"/>
              </a:rPr>
              <a:t> </a:t>
            </a:r>
            <a:r>
              <a:rPr sz="1000" i="1" dirty="0">
                <a:latin typeface="Verdana"/>
                <a:cs typeface="Verdana"/>
              </a:rPr>
              <a:t>&gt;</a:t>
            </a:r>
            <a:r>
              <a:rPr sz="1000" i="1" spc="-75" dirty="0">
                <a:latin typeface="Verdana"/>
                <a:cs typeface="Verdana"/>
              </a:rPr>
              <a:t> </a:t>
            </a:r>
            <a:r>
              <a:rPr sz="1000" spc="-50" dirty="0">
                <a:latin typeface="Tahoma"/>
                <a:cs typeface="Tahoma"/>
              </a:rPr>
              <a:t>1</a:t>
            </a:r>
            <a:endParaRPr sz="1000">
              <a:latin typeface="Tahoma"/>
              <a:cs typeface="Tahoma"/>
            </a:endParaRPr>
          </a:p>
        </p:txBody>
      </p:sp>
      <p:pic>
        <p:nvPicPr>
          <p:cNvPr id="4" name="object 4"/>
          <p:cNvPicPr/>
          <p:nvPr/>
        </p:nvPicPr>
        <p:blipFill>
          <a:blip r:embed="rId2" cstate="print"/>
          <a:stretch>
            <a:fillRect/>
          </a:stretch>
        </p:blipFill>
        <p:spPr>
          <a:xfrm>
            <a:off x="387678" y="1116055"/>
            <a:ext cx="3802018" cy="1744129"/>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39</a:t>
            </a:fld>
            <a:r>
              <a:rPr spc="5" dirty="0"/>
              <a:t> </a:t>
            </a:r>
            <a:r>
              <a:rPr spc="75" dirty="0"/>
              <a:t>/</a:t>
            </a:r>
            <a:r>
              <a:rPr spc="10" dirty="0"/>
              <a:t> </a:t>
            </a:r>
            <a:r>
              <a:rPr spc="-25" dirty="0"/>
              <a:t>61</a:t>
            </a: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1398270"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75" dirty="0">
                <a:solidFill>
                  <a:srgbClr val="FFFFFF"/>
                </a:solidFill>
                <a:latin typeface="Tahoma"/>
                <a:cs typeface="Tahoma"/>
              </a:rPr>
              <a:t> </a:t>
            </a:r>
            <a:r>
              <a:rPr sz="1400" spc="-25" dirty="0">
                <a:solidFill>
                  <a:srgbClr val="FFFFFF"/>
                </a:solidFill>
                <a:latin typeface="Tahoma"/>
                <a:cs typeface="Tahoma"/>
              </a:rPr>
              <a:t>Applications</a:t>
            </a:r>
            <a:endParaRPr sz="1400">
              <a:latin typeface="Tahoma"/>
              <a:cs typeface="Tahoma"/>
            </a:endParaRPr>
          </a:p>
        </p:txBody>
      </p:sp>
      <p:pic>
        <p:nvPicPr>
          <p:cNvPr id="3" name="object 3"/>
          <p:cNvPicPr/>
          <p:nvPr/>
        </p:nvPicPr>
        <p:blipFill>
          <a:blip r:embed="rId2" cstate="print"/>
          <a:stretch>
            <a:fillRect/>
          </a:stretch>
        </p:blipFill>
        <p:spPr>
          <a:xfrm>
            <a:off x="839406" y="558966"/>
            <a:ext cx="2929177" cy="2605454"/>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a:t>
            </a:fld>
            <a:r>
              <a:rPr spc="5" dirty="0"/>
              <a:t> </a:t>
            </a:r>
            <a:r>
              <a:rPr spc="75" dirty="0"/>
              <a:t>/</a:t>
            </a:r>
            <a:r>
              <a:rPr spc="10" dirty="0"/>
              <a:t> </a:t>
            </a:r>
            <a:r>
              <a:rPr spc="-25" dirty="0"/>
              <a:t>61</a:t>
            </a:r>
          </a:p>
        </p:txBody>
      </p:sp>
    </p:spTree>
  </p:cSld>
  <p:clrMapOvr>
    <a:masterClrMapping/>
  </p:clrMapOvr>
  <p:transition>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072005"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Strided</a:t>
            </a:r>
            <a:r>
              <a:rPr sz="1400" spc="-30" dirty="0">
                <a:solidFill>
                  <a:srgbClr val="FFFFFF"/>
                </a:solidFill>
                <a:latin typeface="Tahoma"/>
                <a:cs typeface="Tahoma"/>
              </a:rPr>
              <a:t> Convolution</a:t>
            </a:r>
            <a:r>
              <a:rPr sz="1400" spc="-2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sp>
        <p:nvSpPr>
          <p:cNvPr id="3" name="object 3"/>
          <p:cNvSpPr txBox="1"/>
          <p:nvPr/>
        </p:nvSpPr>
        <p:spPr>
          <a:xfrm>
            <a:off x="425983" y="668329"/>
            <a:ext cx="2637790"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10" dirty="0">
                <a:latin typeface="Tahoma"/>
                <a:cs typeface="Tahoma"/>
              </a:rPr>
              <a:t>Kernel</a:t>
            </a:r>
            <a:r>
              <a:rPr sz="1000" spc="-45" dirty="0">
                <a:latin typeface="Tahoma"/>
                <a:cs typeface="Tahoma"/>
              </a:rPr>
              <a:t> </a:t>
            </a:r>
            <a:r>
              <a:rPr sz="1000" spc="-30" dirty="0">
                <a:latin typeface="Tahoma"/>
                <a:cs typeface="Tahoma"/>
              </a:rPr>
              <a:t>slides</a:t>
            </a:r>
            <a:r>
              <a:rPr sz="1000" spc="-35" dirty="0">
                <a:latin typeface="Tahoma"/>
                <a:cs typeface="Tahoma"/>
              </a:rPr>
              <a:t> </a:t>
            </a:r>
            <a:r>
              <a:rPr sz="1000" spc="-25" dirty="0">
                <a:latin typeface="Tahoma"/>
                <a:cs typeface="Tahoma"/>
              </a:rPr>
              <a:t>along</a:t>
            </a:r>
            <a:r>
              <a:rPr sz="1000" spc="-40" dirty="0">
                <a:latin typeface="Tahoma"/>
                <a:cs typeface="Tahoma"/>
              </a:rPr>
              <a:t> </a:t>
            </a:r>
            <a:r>
              <a:rPr sz="1000" spc="-20" dirty="0">
                <a:latin typeface="Tahoma"/>
                <a:cs typeface="Tahoma"/>
              </a:rPr>
              <a:t>the</a:t>
            </a:r>
            <a:r>
              <a:rPr sz="1000" spc="-40" dirty="0">
                <a:latin typeface="Tahoma"/>
                <a:cs typeface="Tahoma"/>
              </a:rPr>
              <a:t> </a:t>
            </a:r>
            <a:r>
              <a:rPr sz="1000" spc="-45" dirty="0">
                <a:latin typeface="Tahoma"/>
                <a:cs typeface="Tahoma"/>
              </a:rPr>
              <a:t>image</a:t>
            </a:r>
            <a:r>
              <a:rPr sz="1000" spc="-35" dirty="0">
                <a:latin typeface="Tahoma"/>
                <a:cs typeface="Tahoma"/>
              </a:rPr>
              <a:t> </a:t>
            </a:r>
            <a:r>
              <a:rPr sz="1000" dirty="0">
                <a:latin typeface="Tahoma"/>
                <a:cs typeface="Tahoma"/>
              </a:rPr>
              <a:t>with</a:t>
            </a:r>
            <a:r>
              <a:rPr sz="1000" spc="-35" dirty="0">
                <a:latin typeface="Tahoma"/>
                <a:cs typeface="Tahoma"/>
              </a:rPr>
              <a:t> </a:t>
            </a:r>
            <a:r>
              <a:rPr sz="1000" dirty="0">
                <a:latin typeface="Tahoma"/>
                <a:cs typeface="Tahoma"/>
              </a:rPr>
              <a:t>a</a:t>
            </a:r>
            <a:r>
              <a:rPr sz="1000" spc="-40" dirty="0">
                <a:latin typeface="Tahoma"/>
                <a:cs typeface="Tahoma"/>
              </a:rPr>
              <a:t> </a:t>
            </a:r>
            <a:r>
              <a:rPr sz="1000" spc="-25" dirty="0">
                <a:latin typeface="Tahoma"/>
                <a:cs typeface="Tahoma"/>
              </a:rPr>
              <a:t>step</a:t>
            </a:r>
            <a:r>
              <a:rPr sz="1000" spc="-40" dirty="0">
                <a:latin typeface="Tahoma"/>
                <a:cs typeface="Tahoma"/>
              </a:rPr>
              <a:t> </a:t>
            </a:r>
            <a:r>
              <a:rPr sz="1000" i="1" dirty="0">
                <a:latin typeface="Verdana"/>
                <a:cs typeface="Verdana"/>
              </a:rPr>
              <a:t>&gt;</a:t>
            </a:r>
            <a:r>
              <a:rPr sz="1000" i="1" spc="-75" dirty="0">
                <a:latin typeface="Verdana"/>
                <a:cs typeface="Verdana"/>
              </a:rPr>
              <a:t> </a:t>
            </a:r>
            <a:r>
              <a:rPr sz="1000" spc="-50" dirty="0">
                <a:latin typeface="Tahoma"/>
                <a:cs typeface="Tahoma"/>
              </a:rPr>
              <a:t>1</a:t>
            </a:r>
            <a:endParaRPr sz="1000">
              <a:latin typeface="Tahoma"/>
              <a:cs typeface="Tahoma"/>
            </a:endParaRPr>
          </a:p>
        </p:txBody>
      </p:sp>
      <p:pic>
        <p:nvPicPr>
          <p:cNvPr id="4" name="object 4"/>
          <p:cNvPicPr/>
          <p:nvPr/>
        </p:nvPicPr>
        <p:blipFill>
          <a:blip r:embed="rId2" cstate="print"/>
          <a:stretch>
            <a:fillRect/>
          </a:stretch>
        </p:blipFill>
        <p:spPr>
          <a:xfrm>
            <a:off x="378290" y="1078358"/>
            <a:ext cx="3769054" cy="1725958"/>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40</a:t>
            </a:fld>
            <a:r>
              <a:rPr spc="5" dirty="0"/>
              <a:t> </a:t>
            </a:r>
            <a:r>
              <a:rPr spc="75" dirty="0"/>
              <a:t>/</a:t>
            </a:r>
            <a:r>
              <a:rPr spc="10" dirty="0"/>
              <a:t> </a:t>
            </a:r>
            <a:r>
              <a:rPr spc="-25" dirty="0"/>
              <a:t>61</a:t>
            </a:r>
          </a:p>
        </p:txBody>
      </p:sp>
    </p:spTree>
  </p:cSld>
  <p:clrMapOvr>
    <a:masterClrMapping/>
  </p:clrMapOvr>
  <p:transition>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582295" cy="244475"/>
          </a:xfrm>
          <a:prstGeom prst="rect">
            <a:avLst/>
          </a:prstGeom>
        </p:spPr>
        <p:txBody>
          <a:bodyPr vert="horz" wrap="square" lIns="0" tIns="17145" rIns="0" bIns="0" rtlCol="0">
            <a:spAutoFit/>
          </a:bodyPr>
          <a:lstStyle/>
          <a:p>
            <a:pPr marL="12700">
              <a:lnSpc>
                <a:spcPct val="100000"/>
              </a:lnSpc>
              <a:spcBef>
                <a:spcPts val="135"/>
              </a:spcBef>
            </a:pPr>
            <a:r>
              <a:rPr sz="1400" spc="-10" dirty="0">
                <a:solidFill>
                  <a:srgbClr val="FFFFFF"/>
                </a:solidFill>
                <a:latin typeface="Tahoma"/>
                <a:cs typeface="Tahoma"/>
              </a:rPr>
              <a:t>Pooling</a:t>
            </a:r>
            <a:endParaRPr sz="1400">
              <a:latin typeface="Tahoma"/>
              <a:cs typeface="Tahoma"/>
            </a:endParaRPr>
          </a:p>
        </p:txBody>
      </p:sp>
      <p:sp>
        <p:nvSpPr>
          <p:cNvPr id="3" name="object 3"/>
          <p:cNvSpPr txBox="1"/>
          <p:nvPr/>
        </p:nvSpPr>
        <p:spPr>
          <a:xfrm>
            <a:off x="425983" y="751629"/>
            <a:ext cx="3571875"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20" dirty="0">
                <a:latin typeface="Tahoma"/>
                <a:cs typeface="Tahoma"/>
              </a:rPr>
              <a:t>Compute</a:t>
            </a:r>
            <a:r>
              <a:rPr sz="1000" spc="-25" dirty="0">
                <a:latin typeface="Tahoma"/>
                <a:cs typeface="Tahoma"/>
              </a:rPr>
              <a:t> </a:t>
            </a:r>
            <a:r>
              <a:rPr sz="1000" spc="-55" dirty="0">
                <a:latin typeface="Tahoma"/>
                <a:cs typeface="Tahoma"/>
              </a:rPr>
              <a:t>mean</a:t>
            </a:r>
            <a:r>
              <a:rPr sz="1000" spc="-20" dirty="0">
                <a:latin typeface="Tahoma"/>
                <a:cs typeface="Tahoma"/>
              </a:rPr>
              <a:t> </a:t>
            </a:r>
            <a:r>
              <a:rPr sz="1000" spc="-10" dirty="0">
                <a:latin typeface="Tahoma"/>
                <a:cs typeface="Tahoma"/>
              </a:rPr>
              <a:t>or</a:t>
            </a:r>
            <a:r>
              <a:rPr sz="1000" spc="-15" dirty="0">
                <a:latin typeface="Tahoma"/>
                <a:cs typeface="Tahoma"/>
              </a:rPr>
              <a:t> </a:t>
            </a:r>
            <a:r>
              <a:rPr sz="1000" spc="-35" dirty="0">
                <a:latin typeface="Tahoma"/>
                <a:cs typeface="Tahoma"/>
              </a:rPr>
              <a:t>max</a:t>
            </a:r>
            <a:r>
              <a:rPr sz="1000" spc="-20" dirty="0">
                <a:latin typeface="Tahoma"/>
                <a:cs typeface="Tahoma"/>
              </a:rPr>
              <a:t> </a:t>
            </a:r>
            <a:r>
              <a:rPr sz="1000" spc="-40" dirty="0">
                <a:latin typeface="Tahoma"/>
                <a:cs typeface="Tahoma"/>
              </a:rPr>
              <a:t>over</a:t>
            </a:r>
            <a:r>
              <a:rPr sz="1000" spc="-15" dirty="0">
                <a:latin typeface="Tahoma"/>
                <a:cs typeface="Tahoma"/>
              </a:rPr>
              <a:t> </a:t>
            </a:r>
            <a:r>
              <a:rPr sz="1000" spc="-20" dirty="0">
                <a:latin typeface="Tahoma"/>
                <a:cs typeface="Tahoma"/>
              </a:rPr>
              <a:t>small </a:t>
            </a:r>
            <a:r>
              <a:rPr sz="1000" spc="-45" dirty="0">
                <a:latin typeface="Tahoma"/>
                <a:cs typeface="Tahoma"/>
              </a:rPr>
              <a:t>windows</a:t>
            </a:r>
            <a:r>
              <a:rPr sz="1000" spc="-25" dirty="0">
                <a:latin typeface="Tahoma"/>
                <a:cs typeface="Tahoma"/>
              </a:rPr>
              <a:t> </a:t>
            </a:r>
            <a:r>
              <a:rPr sz="1000" dirty="0">
                <a:latin typeface="Tahoma"/>
                <a:cs typeface="Tahoma"/>
              </a:rPr>
              <a:t>to</a:t>
            </a:r>
            <a:r>
              <a:rPr sz="1000" spc="-20" dirty="0">
                <a:latin typeface="Tahoma"/>
                <a:cs typeface="Tahoma"/>
              </a:rPr>
              <a:t> </a:t>
            </a:r>
            <a:r>
              <a:rPr sz="1000" spc="-50" dirty="0">
                <a:latin typeface="Tahoma"/>
                <a:cs typeface="Tahoma"/>
              </a:rPr>
              <a:t>reduce</a:t>
            </a:r>
            <a:r>
              <a:rPr sz="1000" spc="-20" dirty="0">
                <a:latin typeface="Tahoma"/>
                <a:cs typeface="Tahoma"/>
              </a:rPr>
              <a:t> </a:t>
            </a:r>
            <a:r>
              <a:rPr sz="1000" spc="-10" dirty="0">
                <a:latin typeface="Tahoma"/>
                <a:cs typeface="Tahoma"/>
              </a:rPr>
              <a:t>resolution</a:t>
            </a:r>
            <a:endParaRPr sz="1000">
              <a:latin typeface="Tahoma"/>
              <a:cs typeface="Tahoma"/>
            </a:endParaRPr>
          </a:p>
        </p:txBody>
      </p:sp>
      <p:pic>
        <p:nvPicPr>
          <p:cNvPr id="4" name="object 4"/>
          <p:cNvPicPr/>
          <p:nvPr/>
        </p:nvPicPr>
        <p:blipFill>
          <a:blip r:embed="rId2" cstate="print"/>
          <a:stretch>
            <a:fillRect/>
          </a:stretch>
        </p:blipFill>
        <p:spPr>
          <a:xfrm>
            <a:off x="384850" y="1031804"/>
            <a:ext cx="3844490" cy="1760764"/>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41</a:t>
            </a:fld>
            <a:r>
              <a:rPr spc="5" dirty="0"/>
              <a:t> </a:t>
            </a:r>
            <a:r>
              <a:rPr spc="75" dirty="0"/>
              <a:t>/</a:t>
            </a:r>
            <a:r>
              <a:rPr spc="10" dirty="0"/>
              <a:t> </a:t>
            </a:r>
            <a:r>
              <a:rPr spc="-25" dirty="0"/>
              <a:t>61</a:t>
            </a:r>
          </a:p>
        </p:txBody>
      </p:sp>
    </p:spTree>
  </p:cSld>
  <p:clrMapOvr>
    <a:masterClrMapping/>
  </p:clrMapOvr>
  <p:transition>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36036" y="412716"/>
            <a:ext cx="1348214" cy="430887"/>
          </a:xfrm>
        </p:spPr>
        <p:txBody>
          <a:bodyPr/>
          <a:lstStyle/>
          <a:p>
            <a:r>
              <a:rPr lang="en-GB" dirty="0"/>
              <a:t>Convolutions</a:t>
            </a:r>
            <a:r>
              <a:rPr lang="en-GB" spc="-6" dirty="0"/>
              <a:t> </a:t>
            </a:r>
            <a:r>
              <a:rPr lang="en-GB" dirty="0"/>
              <a:t>on</a:t>
            </a:r>
            <a:r>
              <a:rPr lang="en-GB" spc="-4" dirty="0"/>
              <a:t> </a:t>
            </a:r>
            <a:r>
              <a:rPr lang="en-GB" spc="-9" dirty="0"/>
              <a:t>RGB </a:t>
            </a:r>
            <a:r>
              <a:rPr lang="en-GB" spc="-4" dirty="0"/>
              <a:t>images</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211" name="object 4">
            <a:extLst>
              <a:ext uri="{FF2B5EF4-FFF2-40B4-BE49-F238E27FC236}">
                <a16:creationId xmlns:a16="http://schemas.microsoft.com/office/drawing/2014/main" id="{05D55298-1EF7-D3F9-6D2D-5A10A3B96E3F}"/>
              </a:ext>
            </a:extLst>
          </p:cNvPr>
          <p:cNvSpPr/>
          <p:nvPr/>
        </p:nvSpPr>
        <p:spPr>
          <a:xfrm>
            <a:off x="476826" y="1193397"/>
            <a:ext cx="1038713" cy="1037032"/>
          </a:xfrm>
          <a:custGeom>
            <a:avLst/>
            <a:gdLst/>
            <a:ahLst/>
            <a:cxnLst/>
            <a:rect l="l" t="t" r="r" b="b"/>
            <a:pathLst>
              <a:path w="2747010" h="2742565">
                <a:moveTo>
                  <a:pt x="915606" y="0"/>
                </a:moveTo>
                <a:lnTo>
                  <a:pt x="457809" y="0"/>
                </a:lnTo>
                <a:lnTo>
                  <a:pt x="0" y="0"/>
                </a:lnTo>
                <a:lnTo>
                  <a:pt x="0" y="181673"/>
                </a:lnTo>
                <a:lnTo>
                  <a:pt x="0" y="375069"/>
                </a:lnTo>
                <a:lnTo>
                  <a:pt x="0" y="456996"/>
                </a:lnTo>
                <a:lnTo>
                  <a:pt x="27000" y="456996"/>
                </a:lnTo>
                <a:lnTo>
                  <a:pt x="27000" y="375069"/>
                </a:lnTo>
                <a:lnTo>
                  <a:pt x="259892" y="375069"/>
                </a:lnTo>
                <a:lnTo>
                  <a:pt x="259892" y="181673"/>
                </a:lnTo>
                <a:lnTo>
                  <a:pt x="457809" y="181673"/>
                </a:lnTo>
                <a:lnTo>
                  <a:pt x="457809" y="375069"/>
                </a:lnTo>
                <a:lnTo>
                  <a:pt x="457809" y="456996"/>
                </a:lnTo>
                <a:lnTo>
                  <a:pt x="484809" y="456996"/>
                </a:lnTo>
                <a:lnTo>
                  <a:pt x="484809" y="375069"/>
                </a:lnTo>
                <a:lnTo>
                  <a:pt x="717702" y="375069"/>
                </a:lnTo>
                <a:lnTo>
                  <a:pt x="717702" y="181673"/>
                </a:lnTo>
                <a:lnTo>
                  <a:pt x="915606" y="181673"/>
                </a:lnTo>
                <a:lnTo>
                  <a:pt x="915606" y="0"/>
                </a:lnTo>
                <a:close/>
              </a:path>
              <a:path w="2747010" h="2742565">
                <a:moveTo>
                  <a:pt x="1831213" y="0"/>
                </a:moveTo>
                <a:lnTo>
                  <a:pt x="1373416" y="0"/>
                </a:lnTo>
                <a:lnTo>
                  <a:pt x="915619" y="0"/>
                </a:lnTo>
                <a:lnTo>
                  <a:pt x="915619" y="181673"/>
                </a:lnTo>
                <a:lnTo>
                  <a:pt x="915619" y="375069"/>
                </a:lnTo>
                <a:lnTo>
                  <a:pt x="915619" y="456996"/>
                </a:lnTo>
                <a:lnTo>
                  <a:pt x="942619" y="456996"/>
                </a:lnTo>
                <a:lnTo>
                  <a:pt x="942619" y="375069"/>
                </a:lnTo>
                <a:lnTo>
                  <a:pt x="1175499" y="375069"/>
                </a:lnTo>
                <a:lnTo>
                  <a:pt x="1175499" y="181673"/>
                </a:lnTo>
                <a:lnTo>
                  <a:pt x="1373416" y="181673"/>
                </a:lnTo>
                <a:lnTo>
                  <a:pt x="1373416" y="375069"/>
                </a:lnTo>
                <a:lnTo>
                  <a:pt x="1373416" y="456996"/>
                </a:lnTo>
                <a:lnTo>
                  <a:pt x="1400416" y="456996"/>
                </a:lnTo>
                <a:lnTo>
                  <a:pt x="1400416" y="375069"/>
                </a:lnTo>
                <a:lnTo>
                  <a:pt x="1633308" y="375069"/>
                </a:lnTo>
                <a:lnTo>
                  <a:pt x="1633308" y="181673"/>
                </a:lnTo>
                <a:lnTo>
                  <a:pt x="1831213" y="181673"/>
                </a:lnTo>
                <a:lnTo>
                  <a:pt x="1831213" y="0"/>
                </a:lnTo>
                <a:close/>
              </a:path>
              <a:path w="2747010" h="2742565">
                <a:moveTo>
                  <a:pt x="2289022" y="0"/>
                </a:moveTo>
                <a:lnTo>
                  <a:pt x="1831225" y="0"/>
                </a:lnTo>
                <a:lnTo>
                  <a:pt x="1831225" y="181673"/>
                </a:lnTo>
                <a:lnTo>
                  <a:pt x="1831225" y="375069"/>
                </a:lnTo>
                <a:lnTo>
                  <a:pt x="1831225" y="456996"/>
                </a:lnTo>
                <a:lnTo>
                  <a:pt x="1858225" y="456996"/>
                </a:lnTo>
                <a:lnTo>
                  <a:pt x="1858225" y="375069"/>
                </a:lnTo>
                <a:lnTo>
                  <a:pt x="2091118" y="375069"/>
                </a:lnTo>
                <a:lnTo>
                  <a:pt x="2091118" y="181673"/>
                </a:lnTo>
                <a:lnTo>
                  <a:pt x="2289022" y="181673"/>
                </a:lnTo>
                <a:lnTo>
                  <a:pt x="2289022" y="0"/>
                </a:lnTo>
                <a:close/>
              </a:path>
              <a:path w="2747010" h="2742565">
                <a:moveTo>
                  <a:pt x="2746832" y="1827999"/>
                </a:moveTo>
                <a:lnTo>
                  <a:pt x="2316022" y="1827999"/>
                </a:lnTo>
                <a:lnTo>
                  <a:pt x="2316022" y="2009673"/>
                </a:lnTo>
                <a:lnTo>
                  <a:pt x="2548915" y="2009673"/>
                </a:lnTo>
                <a:lnTo>
                  <a:pt x="2548915" y="2284996"/>
                </a:lnTo>
                <a:lnTo>
                  <a:pt x="2316022" y="2284996"/>
                </a:lnTo>
                <a:lnTo>
                  <a:pt x="2316022" y="2466670"/>
                </a:lnTo>
                <a:lnTo>
                  <a:pt x="2548915" y="2466670"/>
                </a:lnTo>
                <a:lnTo>
                  <a:pt x="2548915" y="2741993"/>
                </a:lnTo>
                <a:lnTo>
                  <a:pt x="2746832" y="2741993"/>
                </a:lnTo>
                <a:lnTo>
                  <a:pt x="2746832" y="2466670"/>
                </a:lnTo>
                <a:lnTo>
                  <a:pt x="2746832" y="2284996"/>
                </a:lnTo>
                <a:lnTo>
                  <a:pt x="2746832" y="2009673"/>
                </a:lnTo>
                <a:lnTo>
                  <a:pt x="2746832" y="1827999"/>
                </a:lnTo>
                <a:close/>
              </a:path>
              <a:path w="2747010" h="2742565">
                <a:moveTo>
                  <a:pt x="2746832" y="0"/>
                </a:moveTo>
                <a:lnTo>
                  <a:pt x="2289035" y="0"/>
                </a:lnTo>
                <a:lnTo>
                  <a:pt x="2289035" y="181673"/>
                </a:lnTo>
                <a:lnTo>
                  <a:pt x="2289035" y="375069"/>
                </a:lnTo>
                <a:lnTo>
                  <a:pt x="2289035" y="456996"/>
                </a:lnTo>
                <a:lnTo>
                  <a:pt x="2316022" y="456996"/>
                </a:lnTo>
                <a:lnTo>
                  <a:pt x="2316022" y="638670"/>
                </a:lnTo>
                <a:lnTo>
                  <a:pt x="2548915" y="638670"/>
                </a:lnTo>
                <a:lnTo>
                  <a:pt x="2548915" y="913993"/>
                </a:lnTo>
                <a:lnTo>
                  <a:pt x="2316022" y="913993"/>
                </a:lnTo>
                <a:lnTo>
                  <a:pt x="2316022" y="1095667"/>
                </a:lnTo>
                <a:lnTo>
                  <a:pt x="2548915" y="1095667"/>
                </a:lnTo>
                <a:lnTo>
                  <a:pt x="2548915" y="1370990"/>
                </a:lnTo>
                <a:lnTo>
                  <a:pt x="2316022" y="1370990"/>
                </a:lnTo>
                <a:lnTo>
                  <a:pt x="2316022" y="1552676"/>
                </a:lnTo>
                <a:lnTo>
                  <a:pt x="2548915" y="1552676"/>
                </a:lnTo>
                <a:lnTo>
                  <a:pt x="2548915" y="1827987"/>
                </a:lnTo>
                <a:lnTo>
                  <a:pt x="2746832" y="1827987"/>
                </a:lnTo>
                <a:lnTo>
                  <a:pt x="2746832" y="181673"/>
                </a:lnTo>
                <a:lnTo>
                  <a:pt x="2746832" y="0"/>
                </a:lnTo>
                <a:close/>
              </a:path>
            </a:pathLst>
          </a:custGeom>
          <a:solidFill>
            <a:srgbClr val="0070C0"/>
          </a:solidFill>
        </p:spPr>
        <p:txBody>
          <a:bodyPr wrap="square" lIns="0" tIns="0" rIns="0" bIns="0" rtlCol="0"/>
          <a:lstStyle/>
          <a:p>
            <a:endParaRPr/>
          </a:p>
        </p:txBody>
      </p:sp>
      <p:sp>
        <p:nvSpPr>
          <p:cNvPr id="212" name="object 5">
            <a:extLst>
              <a:ext uri="{FF2B5EF4-FFF2-40B4-BE49-F238E27FC236}">
                <a16:creationId xmlns:a16="http://schemas.microsoft.com/office/drawing/2014/main" id="{18363013-0EC9-86B8-73FF-18B97D635B6C}"/>
              </a:ext>
            </a:extLst>
          </p:cNvPr>
          <p:cNvSpPr/>
          <p:nvPr/>
        </p:nvSpPr>
        <p:spPr>
          <a:xfrm>
            <a:off x="649936" y="1190995"/>
            <a:ext cx="867995" cy="175280"/>
          </a:xfrm>
          <a:custGeom>
            <a:avLst/>
            <a:gdLst/>
            <a:ahLst/>
            <a:cxnLst/>
            <a:rect l="l" t="t" r="r" b="b"/>
            <a:pathLst>
              <a:path w="2295525" h="463550">
                <a:moveTo>
                  <a:pt x="0" y="0"/>
                </a:moveTo>
                <a:lnTo>
                  <a:pt x="0" y="188020"/>
                </a:lnTo>
              </a:path>
              <a:path w="2295525" h="463550">
                <a:moveTo>
                  <a:pt x="457805" y="0"/>
                </a:moveTo>
                <a:lnTo>
                  <a:pt x="457805" y="188020"/>
                </a:lnTo>
              </a:path>
              <a:path w="2295525" h="463550">
                <a:moveTo>
                  <a:pt x="915615" y="0"/>
                </a:moveTo>
                <a:lnTo>
                  <a:pt x="915615" y="188020"/>
                </a:lnTo>
              </a:path>
              <a:path w="2295525" h="463550">
                <a:moveTo>
                  <a:pt x="1373415" y="0"/>
                </a:moveTo>
                <a:lnTo>
                  <a:pt x="1373415" y="188020"/>
                </a:lnTo>
              </a:path>
              <a:path w="2295525" h="463550">
                <a:moveTo>
                  <a:pt x="1831216" y="0"/>
                </a:moveTo>
                <a:lnTo>
                  <a:pt x="1831216" y="188020"/>
                </a:lnTo>
              </a:path>
              <a:path w="2295525" h="463550">
                <a:moveTo>
                  <a:pt x="2091110" y="463349"/>
                </a:moveTo>
                <a:lnTo>
                  <a:pt x="2295376" y="463349"/>
                </a:lnTo>
              </a:path>
            </a:pathLst>
          </a:custGeom>
          <a:ln w="12700">
            <a:solidFill>
              <a:srgbClr val="000000"/>
            </a:solidFill>
          </a:ln>
        </p:spPr>
        <p:txBody>
          <a:bodyPr wrap="square" lIns="0" tIns="0" rIns="0" bIns="0" rtlCol="0"/>
          <a:lstStyle/>
          <a:p>
            <a:endParaRPr/>
          </a:p>
        </p:txBody>
      </p:sp>
      <p:sp>
        <p:nvSpPr>
          <p:cNvPr id="213" name="object 6">
            <a:extLst>
              <a:ext uri="{FF2B5EF4-FFF2-40B4-BE49-F238E27FC236}">
                <a16:creationId xmlns:a16="http://schemas.microsoft.com/office/drawing/2014/main" id="{EAD2D95B-48B9-2E5F-5B49-C1882C1E90AB}"/>
              </a:ext>
            </a:extLst>
          </p:cNvPr>
          <p:cNvSpPr/>
          <p:nvPr/>
        </p:nvSpPr>
        <p:spPr>
          <a:xfrm>
            <a:off x="1440634" y="1536604"/>
            <a:ext cx="77315" cy="523438"/>
          </a:xfrm>
          <a:custGeom>
            <a:avLst/>
            <a:gdLst/>
            <a:ahLst/>
            <a:cxnLst/>
            <a:rect l="l" t="t" r="r" b="b"/>
            <a:pathLst>
              <a:path w="204470" h="1384300">
                <a:moveTo>
                  <a:pt x="204266" y="1370990"/>
                </a:moveTo>
                <a:lnTo>
                  <a:pt x="0" y="1370990"/>
                </a:lnTo>
                <a:lnTo>
                  <a:pt x="0" y="1383690"/>
                </a:lnTo>
                <a:lnTo>
                  <a:pt x="204266" y="1383690"/>
                </a:lnTo>
                <a:lnTo>
                  <a:pt x="204266" y="1370990"/>
                </a:lnTo>
                <a:close/>
              </a:path>
              <a:path w="204470" h="1384300">
                <a:moveTo>
                  <a:pt x="204266" y="914006"/>
                </a:moveTo>
                <a:lnTo>
                  <a:pt x="0" y="914006"/>
                </a:lnTo>
                <a:lnTo>
                  <a:pt x="0" y="926706"/>
                </a:lnTo>
                <a:lnTo>
                  <a:pt x="204266" y="926706"/>
                </a:lnTo>
                <a:lnTo>
                  <a:pt x="204266" y="914006"/>
                </a:lnTo>
                <a:close/>
              </a:path>
              <a:path w="204470" h="1384300">
                <a:moveTo>
                  <a:pt x="204266" y="456996"/>
                </a:moveTo>
                <a:lnTo>
                  <a:pt x="0" y="456996"/>
                </a:lnTo>
                <a:lnTo>
                  <a:pt x="0" y="469696"/>
                </a:lnTo>
                <a:lnTo>
                  <a:pt x="204266" y="469696"/>
                </a:lnTo>
                <a:lnTo>
                  <a:pt x="204266" y="456996"/>
                </a:lnTo>
                <a:close/>
              </a:path>
              <a:path w="204470" h="1384300">
                <a:moveTo>
                  <a:pt x="204266" y="0"/>
                </a:moveTo>
                <a:lnTo>
                  <a:pt x="0" y="0"/>
                </a:lnTo>
                <a:lnTo>
                  <a:pt x="0" y="12700"/>
                </a:lnTo>
                <a:lnTo>
                  <a:pt x="204266" y="12700"/>
                </a:lnTo>
                <a:lnTo>
                  <a:pt x="204266" y="0"/>
                </a:lnTo>
                <a:close/>
              </a:path>
            </a:pathLst>
          </a:custGeom>
          <a:solidFill>
            <a:srgbClr val="000000"/>
          </a:solidFill>
        </p:spPr>
        <p:txBody>
          <a:bodyPr wrap="square" lIns="0" tIns="0" rIns="0" bIns="0" rtlCol="0"/>
          <a:lstStyle/>
          <a:p>
            <a:endParaRPr/>
          </a:p>
        </p:txBody>
      </p:sp>
      <p:sp>
        <p:nvSpPr>
          <p:cNvPr id="214" name="object 7">
            <a:extLst>
              <a:ext uri="{FF2B5EF4-FFF2-40B4-BE49-F238E27FC236}">
                <a16:creationId xmlns:a16="http://schemas.microsoft.com/office/drawing/2014/main" id="{BC16037E-B684-118A-A1BD-A48724BCA77E}"/>
              </a:ext>
            </a:extLst>
          </p:cNvPr>
          <p:cNvSpPr/>
          <p:nvPr/>
        </p:nvSpPr>
        <p:spPr>
          <a:xfrm>
            <a:off x="476828" y="1190996"/>
            <a:ext cx="0" cy="71312"/>
          </a:xfrm>
          <a:custGeom>
            <a:avLst/>
            <a:gdLst/>
            <a:ahLst/>
            <a:cxnLst/>
            <a:rect l="l" t="t" r="r" b="b"/>
            <a:pathLst>
              <a:path h="188594">
                <a:moveTo>
                  <a:pt x="0" y="0"/>
                </a:moveTo>
                <a:lnTo>
                  <a:pt x="0" y="188020"/>
                </a:lnTo>
              </a:path>
            </a:pathLst>
          </a:custGeom>
          <a:ln w="12700">
            <a:solidFill>
              <a:srgbClr val="000000"/>
            </a:solidFill>
          </a:ln>
        </p:spPr>
        <p:txBody>
          <a:bodyPr wrap="square" lIns="0" tIns="0" rIns="0" bIns="0" rtlCol="0"/>
          <a:lstStyle/>
          <a:p>
            <a:endParaRPr/>
          </a:p>
        </p:txBody>
      </p:sp>
      <p:sp>
        <p:nvSpPr>
          <p:cNvPr id="215" name="object 8">
            <a:extLst>
              <a:ext uri="{FF2B5EF4-FFF2-40B4-BE49-F238E27FC236}">
                <a16:creationId xmlns:a16="http://schemas.microsoft.com/office/drawing/2014/main" id="{CAD20F3C-D77A-672C-353F-3789ECBF87A4}"/>
              </a:ext>
            </a:extLst>
          </p:cNvPr>
          <p:cNvSpPr/>
          <p:nvPr/>
        </p:nvSpPr>
        <p:spPr>
          <a:xfrm>
            <a:off x="474427" y="1190995"/>
            <a:ext cx="1043515" cy="104183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216" name="object 9">
            <a:extLst>
              <a:ext uri="{FF2B5EF4-FFF2-40B4-BE49-F238E27FC236}">
                <a16:creationId xmlns:a16="http://schemas.microsoft.com/office/drawing/2014/main" id="{E8EAF0E9-D72F-3997-6240-2418D46B284A}"/>
              </a:ext>
            </a:extLst>
          </p:cNvPr>
          <p:cNvSpPr/>
          <p:nvPr/>
        </p:nvSpPr>
        <p:spPr>
          <a:xfrm>
            <a:off x="1440637" y="2230212"/>
            <a:ext cx="77315" cy="0"/>
          </a:xfrm>
          <a:custGeom>
            <a:avLst/>
            <a:gdLst/>
            <a:ahLst/>
            <a:cxnLst/>
            <a:rect l="l" t="t" r="r" b="b"/>
            <a:pathLst>
              <a:path w="204470">
                <a:moveTo>
                  <a:pt x="0" y="0"/>
                </a:moveTo>
                <a:lnTo>
                  <a:pt x="204266" y="0"/>
                </a:lnTo>
              </a:path>
            </a:pathLst>
          </a:custGeom>
          <a:ln w="12700">
            <a:solidFill>
              <a:srgbClr val="000000"/>
            </a:solidFill>
          </a:ln>
        </p:spPr>
        <p:txBody>
          <a:bodyPr wrap="square" lIns="0" tIns="0" rIns="0" bIns="0" rtlCol="0"/>
          <a:lstStyle/>
          <a:p>
            <a:endParaRPr/>
          </a:p>
        </p:txBody>
      </p:sp>
      <p:sp>
        <p:nvSpPr>
          <p:cNvPr id="217" name="object 10">
            <a:extLst>
              <a:ext uri="{FF2B5EF4-FFF2-40B4-BE49-F238E27FC236}">
                <a16:creationId xmlns:a16="http://schemas.microsoft.com/office/drawing/2014/main" id="{226B4AF7-26C4-4C7D-F728-9470CC18A64F}"/>
              </a:ext>
            </a:extLst>
          </p:cNvPr>
          <p:cNvSpPr/>
          <p:nvPr/>
        </p:nvSpPr>
        <p:spPr>
          <a:xfrm>
            <a:off x="401988" y="1262092"/>
            <a:ext cx="1038713" cy="1037032"/>
          </a:xfrm>
          <a:custGeom>
            <a:avLst/>
            <a:gdLst/>
            <a:ahLst/>
            <a:cxnLst/>
            <a:rect l="l" t="t" r="r" b="b"/>
            <a:pathLst>
              <a:path w="2747010" h="2742565">
                <a:moveTo>
                  <a:pt x="224917" y="2284996"/>
                </a:moveTo>
                <a:lnTo>
                  <a:pt x="0" y="2284996"/>
                </a:lnTo>
                <a:lnTo>
                  <a:pt x="0" y="2478379"/>
                </a:lnTo>
                <a:lnTo>
                  <a:pt x="224917" y="2478379"/>
                </a:lnTo>
                <a:lnTo>
                  <a:pt x="224917" y="2284996"/>
                </a:lnTo>
                <a:close/>
              </a:path>
              <a:path w="2747010" h="2742565">
                <a:moveTo>
                  <a:pt x="224917" y="1827999"/>
                </a:moveTo>
                <a:lnTo>
                  <a:pt x="0" y="1827999"/>
                </a:lnTo>
                <a:lnTo>
                  <a:pt x="0" y="2021395"/>
                </a:lnTo>
                <a:lnTo>
                  <a:pt x="224917" y="2021395"/>
                </a:lnTo>
                <a:lnTo>
                  <a:pt x="224917" y="1827999"/>
                </a:lnTo>
                <a:close/>
              </a:path>
              <a:path w="2747010" h="2742565">
                <a:moveTo>
                  <a:pt x="224917" y="1371003"/>
                </a:moveTo>
                <a:lnTo>
                  <a:pt x="0" y="1371003"/>
                </a:lnTo>
                <a:lnTo>
                  <a:pt x="0" y="1564386"/>
                </a:lnTo>
                <a:lnTo>
                  <a:pt x="224917" y="1564386"/>
                </a:lnTo>
                <a:lnTo>
                  <a:pt x="224917" y="1371003"/>
                </a:lnTo>
                <a:close/>
              </a:path>
              <a:path w="2747010" h="2742565">
                <a:moveTo>
                  <a:pt x="224917" y="914006"/>
                </a:moveTo>
                <a:lnTo>
                  <a:pt x="0" y="914006"/>
                </a:lnTo>
                <a:lnTo>
                  <a:pt x="0" y="1107389"/>
                </a:lnTo>
                <a:lnTo>
                  <a:pt x="224917" y="1107389"/>
                </a:lnTo>
                <a:lnTo>
                  <a:pt x="224917" y="914006"/>
                </a:lnTo>
                <a:close/>
              </a:path>
              <a:path w="2747010" h="2742565">
                <a:moveTo>
                  <a:pt x="682726" y="2284996"/>
                </a:moveTo>
                <a:lnTo>
                  <a:pt x="457809" y="2284996"/>
                </a:lnTo>
                <a:lnTo>
                  <a:pt x="457809" y="2478379"/>
                </a:lnTo>
                <a:lnTo>
                  <a:pt x="682726" y="2478379"/>
                </a:lnTo>
                <a:lnTo>
                  <a:pt x="682726" y="2284996"/>
                </a:lnTo>
                <a:close/>
              </a:path>
              <a:path w="2747010" h="2742565">
                <a:moveTo>
                  <a:pt x="682726" y="1827999"/>
                </a:moveTo>
                <a:lnTo>
                  <a:pt x="457809" y="1827999"/>
                </a:lnTo>
                <a:lnTo>
                  <a:pt x="457809" y="2021395"/>
                </a:lnTo>
                <a:lnTo>
                  <a:pt x="682726" y="2021395"/>
                </a:lnTo>
                <a:lnTo>
                  <a:pt x="682726" y="1827999"/>
                </a:lnTo>
                <a:close/>
              </a:path>
              <a:path w="2747010" h="2742565">
                <a:moveTo>
                  <a:pt x="682726" y="1371003"/>
                </a:moveTo>
                <a:lnTo>
                  <a:pt x="457809" y="1371003"/>
                </a:lnTo>
                <a:lnTo>
                  <a:pt x="457809" y="1564386"/>
                </a:lnTo>
                <a:lnTo>
                  <a:pt x="682726" y="1564386"/>
                </a:lnTo>
                <a:lnTo>
                  <a:pt x="682726" y="1371003"/>
                </a:lnTo>
                <a:close/>
              </a:path>
              <a:path w="2747010" h="2742565">
                <a:moveTo>
                  <a:pt x="682726" y="914006"/>
                </a:moveTo>
                <a:lnTo>
                  <a:pt x="457809" y="914006"/>
                </a:lnTo>
                <a:lnTo>
                  <a:pt x="457809" y="1107389"/>
                </a:lnTo>
                <a:lnTo>
                  <a:pt x="682726" y="1107389"/>
                </a:lnTo>
                <a:lnTo>
                  <a:pt x="682726" y="914006"/>
                </a:lnTo>
                <a:close/>
              </a:path>
              <a:path w="2747010" h="2742565">
                <a:moveTo>
                  <a:pt x="915606" y="0"/>
                </a:moveTo>
                <a:lnTo>
                  <a:pt x="457809" y="0"/>
                </a:lnTo>
                <a:lnTo>
                  <a:pt x="0" y="0"/>
                </a:lnTo>
                <a:lnTo>
                  <a:pt x="0" y="193395"/>
                </a:lnTo>
                <a:lnTo>
                  <a:pt x="0" y="456996"/>
                </a:lnTo>
                <a:lnTo>
                  <a:pt x="0" y="650392"/>
                </a:lnTo>
                <a:lnTo>
                  <a:pt x="224917" y="650392"/>
                </a:lnTo>
                <a:lnTo>
                  <a:pt x="224917" y="456996"/>
                </a:lnTo>
                <a:lnTo>
                  <a:pt x="224917" y="193395"/>
                </a:lnTo>
                <a:lnTo>
                  <a:pt x="457809" y="193395"/>
                </a:lnTo>
                <a:lnTo>
                  <a:pt x="457809" y="456996"/>
                </a:lnTo>
                <a:lnTo>
                  <a:pt x="457809" y="650392"/>
                </a:lnTo>
                <a:lnTo>
                  <a:pt x="682726" y="650392"/>
                </a:lnTo>
                <a:lnTo>
                  <a:pt x="682726" y="456996"/>
                </a:lnTo>
                <a:lnTo>
                  <a:pt x="682726" y="193395"/>
                </a:lnTo>
                <a:lnTo>
                  <a:pt x="915606" y="193395"/>
                </a:lnTo>
                <a:lnTo>
                  <a:pt x="915606" y="0"/>
                </a:lnTo>
                <a:close/>
              </a:path>
              <a:path w="2747010" h="2742565">
                <a:moveTo>
                  <a:pt x="1140536" y="2284996"/>
                </a:moveTo>
                <a:lnTo>
                  <a:pt x="915619" y="2284996"/>
                </a:lnTo>
                <a:lnTo>
                  <a:pt x="915619" y="2478379"/>
                </a:lnTo>
                <a:lnTo>
                  <a:pt x="1140536" y="2478379"/>
                </a:lnTo>
                <a:lnTo>
                  <a:pt x="1140536" y="2284996"/>
                </a:lnTo>
                <a:close/>
              </a:path>
              <a:path w="2747010" h="2742565">
                <a:moveTo>
                  <a:pt x="1140536" y="1827999"/>
                </a:moveTo>
                <a:lnTo>
                  <a:pt x="915619" y="1827999"/>
                </a:lnTo>
                <a:lnTo>
                  <a:pt x="915619" y="2021395"/>
                </a:lnTo>
                <a:lnTo>
                  <a:pt x="1140536" y="2021395"/>
                </a:lnTo>
                <a:lnTo>
                  <a:pt x="1140536" y="1827999"/>
                </a:lnTo>
                <a:close/>
              </a:path>
              <a:path w="2747010" h="2742565">
                <a:moveTo>
                  <a:pt x="1140536" y="1371003"/>
                </a:moveTo>
                <a:lnTo>
                  <a:pt x="915619" y="1371003"/>
                </a:lnTo>
                <a:lnTo>
                  <a:pt x="915619" y="1564386"/>
                </a:lnTo>
                <a:lnTo>
                  <a:pt x="1140536" y="1564386"/>
                </a:lnTo>
                <a:lnTo>
                  <a:pt x="1140536" y="1371003"/>
                </a:lnTo>
                <a:close/>
              </a:path>
              <a:path w="2747010" h="2742565">
                <a:moveTo>
                  <a:pt x="1140536" y="914006"/>
                </a:moveTo>
                <a:lnTo>
                  <a:pt x="915619" y="914006"/>
                </a:lnTo>
                <a:lnTo>
                  <a:pt x="915619" y="1107389"/>
                </a:lnTo>
                <a:lnTo>
                  <a:pt x="1140536" y="1107389"/>
                </a:lnTo>
                <a:lnTo>
                  <a:pt x="1140536" y="914006"/>
                </a:lnTo>
                <a:close/>
              </a:path>
              <a:path w="2747010" h="2742565">
                <a:moveTo>
                  <a:pt x="1598333" y="2284996"/>
                </a:moveTo>
                <a:lnTo>
                  <a:pt x="1373416" y="2284996"/>
                </a:lnTo>
                <a:lnTo>
                  <a:pt x="1373416" y="2478379"/>
                </a:lnTo>
                <a:lnTo>
                  <a:pt x="1598333" y="2478379"/>
                </a:lnTo>
                <a:lnTo>
                  <a:pt x="1598333" y="2284996"/>
                </a:lnTo>
                <a:close/>
              </a:path>
              <a:path w="2747010" h="2742565">
                <a:moveTo>
                  <a:pt x="1598333" y="1827999"/>
                </a:moveTo>
                <a:lnTo>
                  <a:pt x="1373416" y="1827999"/>
                </a:lnTo>
                <a:lnTo>
                  <a:pt x="1373416" y="2021395"/>
                </a:lnTo>
                <a:lnTo>
                  <a:pt x="1598333" y="2021395"/>
                </a:lnTo>
                <a:lnTo>
                  <a:pt x="1598333" y="1827999"/>
                </a:lnTo>
                <a:close/>
              </a:path>
              <a:path w="2747010" h="2742565">
                <a:moveTo>
                  <a:pt x="1598333" y="1371003"/>
                </a:moveTo>
                <a:lnTo>
                  <a:pt x="1373416" y="1371003"/>
                </a:lnTo>
                <a:lnTo>
                  <a:pt x="1373416" y="1564386"/>
                </a:lnTo>
                <a:lnTo>
                  <a:pt x="1598333" y="1564386"/>
                </a:lnTo>
                <a:lnTo>
                  <a:pt x="1598333" y="1371003"/>
                </a:lnTo>
                <a:close/>
              </a:path>
              <a:path w="2747010" h="2742565">
                <a:moveTo>
                  <a:pt x="1598333" y="914006"/>
                </a:moveTo>
                <a:lnTo>
                  <a:pt x="1373416" y="914006"/>
                </a:lnTo>
                <a:lnTo>
                  <a:pt x="1373416" y="1107389"/>
                </a:lnTo>
                <a:lnTo>
                  <a:pt x="1598333" y="1107389"/>
                </a:lnTo>
                <a:lnTo>
                  <a:pt x="1598333" y="914006"/>
                </a:lnTo>
                <a:close/>
              </a:path>
              <a:path w="2747010" h="2742565">
                <a:moveTo>
                  <a:pt x="1831213" y="0"/>
                </a:moveTo>
                <a:lnTo>
                  <a:pt x="1373416" y="0"/>
                </a:lnTo>
                <a:lnTo>
                  <a:pt x="915619" y="0"/>
                </a:lnTo>
                <a:lnTo>
                  <a:pt x="915619" y="193395"/>
                </a:lnTo>
                <a:lnTo>
                  <a:pt x="915619" y="456996"/>
                </a:lnTo>
                <a:lnTo>
                  <a:pt x="915619" y="650392"/>
                </a:lnTo>
                <a:lnTo>
                  <a:pt x="1140536" y="650392"/>
                </a:lnTo>
                <a:lnTo>
                  <a:pt x="1140536" y="456996"/>
                </a:lnTo>
                <a:lnTo>
                  <a:pt x="1140536" y="193395"/>
                </a:lnTo>
                <a:lnTo>
                  <a:pt x="1373416" y="193395"/>
                </a:lnTo>
                <a:lnTo>
                  <a:pt x="1373416" y="456996"/>
                </a:lnTo>
                <a:lnTo>
                  <a:pt x="1373416" y="650392"/>
                </a:lnTo>
                <a:lnTo>
                  <a:pt x="1598333" y="650392"/>
                </a:lnTo>
                <a:lnTo>
                  <a:pt x="1598333" y="456996"/>
                </a:lnTo>
                <a:lnTo>
                  <a:pt x="1598333" y="193395"/>
                </a:lnTo>
                <a:lnTo>
                  <a:pt x="1831213" y="193395"/>
                </a:lnTo>
                <a:lnTo>
                  <a:pt x="1831213" y="0"/>
                </a:lnTo>
                <a:close/>
              </a:path>
              <a:path w="2747010" h="2742565">
                <a:moveTo>
                  <a:pt x="2056142" y="2284996"/>
                </a:moveTo>
                <a:lnTo>
                  <a:pt x="1831225" y="2284996"/>
                </a:lnTo>
                <a:lnTo>
                  <a:pt x="1831225" y="2478379"/>
                </a:lnTo>
                <a:lnTo>
                  <a:pt x="2056142" y="2478379"/>
                </a:lnTo>
                <a:lnTo>
                  <a:pt x="2056142" y="2284996"/>
                </a:lnTo>
                <a:close/>
              </a:path>
              <a:path w="2747010" h="2742565">
                <a:moveTo>
                  <a:pt x="2056142" y="1827999"/>
                </a:moveTo>
                <a:lnTo>
                  <a:pt x="1831225" y="1827999"/>
                </a:lnTo>
                <a:lnTo>
                  <a:pt x="1831225" y="2021395"/>
                </a:lnTo>
                <a:lnTo>
                  <a:pt x="2056142" y="2021395"/>
                </a:lnTo>
                <a:lnTo>
                  <a:pt x="2056142" y="1827999"/>
                </a:lnTo>
                <a:close/>
              </a:path>
              <a:path w="2747010" h="2742565">
                <a:moveTo>
                  <a:pt x="2056142" y="1371003"/>
                </a:moveTo>
                <a:lnTo>
                  <a:pt x="1831225" y="1371003"/>
                </a:lnTo>
                <a:lnTo>
                  <a:pt x="1831225" y="1564386"/>
                </a:lnTo>
                <a:lnTo>
                  <a:pt x="2056142" y="1564386"/>
                </a:lnTo>
                <a:lnTo>
                  <a:pt x="2056142" y="1371003"/>
                </a:lnTo>
                <a:close/>
              </a:path>
              <a:path w="2747010" h="2742565">
                <a:moveTo>
                  <a:pt x="2056142" y="914006"/>
                </a:moveTo>
                <a:lnTo>
                  <a:pt x="1831225" y="914006"/>
                </a:lnTo>
                <a:lnTo>
                  <a:pt x="1831225" y="1107389"/>
                </a:lnTo>
                <a:lnTo>
                  <a:pt x="2056142" y="1107389"/>
                </a:lnTo>
                <a:lnTo>
                  <a:pt x="2056142" y="914006"/>
                </a:lnTo>
                <a:close/>
              </a:path>
              <a:path w="2747010" h="2742565">
                <a:moveTo>
                  <a:pt x="2289022" y="0"/>
                </a:moveTo>
                <a:lnTo>
                  <a:pt x="1831225" y="0"/>
                </a:lnTo>
                <a:lnTo>
                  <a:pt x="1831225" y="193395"/>
                </a:lnTo>
                <a:lnTo>
                  <a:pt x="1831225" y="456996"/>
                </a:lnTo>
                <a:lnTo>
                  <a:pt x="1831225" y="650392"/>
                </a:lnTo>
                <a:lnTo>
                  <a:pt x="2056142" y="650392"/>
                </a:lnTo>
                <a:lnTo>
                  <a:pt x="2056142" y="456996"/>
                </a:lnTo>
                <a:lnTo>
                  <a:pt x="2056142" y="193395"/>
                </a:lnTo>
                <a:lnTo>
                  <a:pt x="2289022" y="193395"/>
                </a:lnTo>
                <a:lnTo>
                  <a:pt x="2289022" y="0"/>
                </a:lnTo>
                <a:close/>
              </a:path>
              <a:path w="2747010" h="2742565">
                <a:moveTo>
                  <a:pt x="2746832" y="914006"/>
                </a:moveTo>
                <a:lnTo>
                  <a:pt x="2289035" y="914006"/>
                </a:lnTo>
                <a:lnTo>
                  <a:pt x="2289035" y="1107389"/>
                </a:lnTo>
                <a:lnTo>
                  <a:pt x="2513939" y="1107389"/>
                </a:lnTo>
                <a:lnTo>
                  <a:pt x="2513939" y="1371003"/>
                </a:lnTo>
                <a:lnTo>
                  <a:pt x="2289035" y="1371003"/>
                </a:lnTo>
                <a:lnTo>
                  <a:pt x="2289035" y="1564386"/>
                </a:lnTo>
                <a:lnTo>
                  <a:pt x="2513939" y="1564386"/>
                </a:lnTo>
                <a:lnTo>
                  <a:pt x="2513939" y="1827999"/>
                </a:lnTo>
                <a:lnTo>
                  <a:pt x="2289035" y="1827999"/>
                </a:lnTo>
                <a:lnTo>
                  <a:pt x="2289035" y="2021395"/>
                </a:lnTo>
                <a:lnTo>
                  <a:pt x="2513939" y="2021395"/>
                </a:lnTo>
                <a:lnTo>
                  <a:pt x="2513939" y="2284996"/>
                </a:lnTo>
                <a:lnTo>
                  <a:pt x="2289035" y="2284996"/>
                </a:lnTo>
                <a:lnTo>
                  <a:pt x="2289035" y="2478379"/>
                </a:lnTo>
                <a:lnTo>
                  <a:pt x="2513939" y="2478379"/>
                </a:lnTo>
                <a:lnTo>
                  <a:pt x="2513939" y="2741993"/>
                </a:lnTo>
                <a:lnTo>
                  <a:pt x="2746832" y="2741993"/>
                </a:lnTo>
                <a:lnTo>
                  <a:pt x="2746832" y="2478379"/>
                </a:lnTo>
                <a:lnTo>
                  <a:pt x="2746832" y="2284996"/>
                </a:lnTo>
                <a:lnTo>
                  <a:pt x="2746832" y="1107389"/>
                </a:lnTo>
                <a:lnTo>
                  <a:pt x="2746832" y="914006"/>
                </a:lnTo>
                <a:close/>
              </a:path>
              <a:path w="2747010" h="2742565">
                <a:moveTo>
                  <a:pt x="2746832" y="0"/>
                </a:moveTo>
                <a:lnTo>
                  <a:pt x="2289035" y="0"/>
                </a:lnTo>
                <a:lnTo>
                  <a:pt x="2289035" y="193395"/>
                </a:lnTo>
                <a:lnTo>
                  <a:pt x="2289035" y="456996"/>
                </a:lnTo>
                <a:lnTo>
                  <a:pt x="2289035" y="650392"/>
                </a:lnTo>
                <a:lnTo>
                  <a:pt x="2513939" y="650392"/>
                </a:lnTo>
                <a:lnTo>
                  <a:pt x="2513939" y="913993"/>
                </a:lnTo>
                <a:lnTo>
                  <a:pt x="2746832" y="913993"/>
                </a:lnTo>
                <a:lnTo>
                  <a:pt x="2746832" y="650392"/>
                </a:lnTo>
                <a:lnTo>
                  <a:pt x="2746832" y="456996"/>
                </a:lnTo>
                <a:lnTo>
                  <a:pt x="2746832" y="193395"/>
                </a:lnTo>
                <a:lnTo>
                  <a:pt x="2746832" y="0"/>
                </a:lnTo>
                <a:close/>
              </a:path>
            </a:pathLst>
          </a:custGeom>
          <a:solidFill>
            <a:srgbClr val="00B050"/>
          </a:solidFill>
        </p:spPr>
        <p:txBody>
          <a:bodyPr wrap="square" lIns="0" tIns="0" rIns="0" bIns="0" rtlCol="0"/>
          <a:lstStyle/>
          <a:p>
            <a:endParaRPr/>
          </a:p>
        </p:txBody>
      </p:sp>
      <p:sp>
        <p:nvSpPr>
          <p:cNvPr id="218" name="object 11">
            <a:extLst>
              <a:ext uri="{FF2B5EF4-FFF2-40B4-BE49-F238E27FC236}">
                <a16:creationId xmlns:a16="http://schemas.microsoft.com/office/drawing/2014/main" id="{B2FA5831-C470-66ED-0F99-D00CF04515DB}"/>
              </a:ext>
            </a:extLst>
          </p:cNvPr>
          <p:cNvSpPr/>
          <p:nvPr/>
        </p:nvSpPr>
        <p:spPr>
          <a:xfrm>
            <a:off x="575099" y="1259691"/>
            <a:ext cx="867995" cy="175280"/>
          </a:xfrm>
          <a:custGeom>
            <a:avLst/>
            <a:gdLst/>
            <a:ahLst/>
            <a:cxnLst/>
            <a:rect l="l" t="t" r="r" b="b"/>
            <a:pathLst>
              <a:path w="2295525" h="463550">
                <a:moveTo>
                  <a:pt x="0" y="0"/>
                </a:moveTo>
                <a:lnTo>
                  <a:pt x="0" y="199743"/>
                </a:lnTo>
              </a:path>
              <a:path w="2295525" h="463550">
                <a:moveTo>
                  <a:pt x="457805" y="0"/>
                </a:moveTo>
                <a:lnTo>
                  <a:pt x="457805" y="199743"/>
                </a:lnTo>
              </a:path>
              <a:path w="2295525" h="463550">
                <a:moveTo>
                  <a:pt x="915615" y="0"/>
                </a:moveTo>
                <a:lnTo>
                  <a:pt x="915615" y="199743"/>
                </a:lnTo>
              </a:path>
              <a:path w="2295525" h="463550">
                <a:moveTo>
                  <a:pt x="1373415" y="0"/>
                </a:moveTo>
                <a:lnTo>
                  <a:pt x="1373415" y="199743"/>
                </a:lnTo>
              </a:path>
              <a:path w="2295525" h="463550">
                <a:moveTo>
                  <a:pt x="1831216" y="0"/>
                </a:moveTo>
                <a:lnTo>
                  <a:pt x="1831216" y="199743"/>
                </a:lnTo>
              </a:path>
              <a:path w="2295525" h="463550">
                <a:moveTo>
                  <a:pt x="2056135" y="463349"/>
                </a:moveTo>
                <a:lnTo>
                  <a:pt x="2295376" y="463349"/>
                </a:lnTo>
              </a:path>
            </a:pathLst>
          </a:custGeom>
          <a:ln w="12700">
            <a:solidFill>
              <a:srgbClr val="000000"/>
            </a:solidFill>
          </a:ln>
        </p:spPr>
        <p:txBody>
          <a:bodyPr wrap="square" lIns="0" tIns="0" rIns="0" bIns="0" rtlCol="0"/>
          <a:lstStyle/>
          <a:p>
            <a:endParaRPr/>
          </a:p>
        </p:txBody>
      </p:sp>
      <p:sp>
        <p:nvSpPr>
          <p:cNvPr id="219" name="object 12">
            <a:extLst>
              <a:ext uri="{FF2B5EF4-FFF2-40B4-BE49-F238E27FC236}">
                <a16:creationId xmlns:a16="http://schemas.microsoft.com/office/drawing/2014/main" id="{DDAE2652-DA8C-2DB5-FA01-F6F3BA6C8245}"/>
              </a:ext>
            </a:extLst>
          </p:cNvPr>
          <p:cNvSpPr/>
          <p:nvPr/>
        </p:nvSpPr>
        <p:spPr>
          <a:xfrm>
            <a:off x="1352572" y="1605299"/>
            <a:ext cx="90521" cy="523438"/>
          </a:xfrm>
          <a:custGeom>
            <a:avLst/>
            <a:gdLst/>
            <a:ahLst/>
            <a:cxnLst/>
            <a:rect l="l" t="t" r="r" b="b"/>
            <a:pathLst>
              <a:path w="239395" h="1384300">
                <a:moveTo>
                  <a:pt x="239242" y="1370990"/>
                </a:moveTo>
                <a:lnTo>
                  <a:pt x="0" y="1370990"/>
                </a:lnTo>
                <a:lnTo>
                  <a:pt x="0" y="1383690"/>
                </a:lnTo>
                <a:lnTo>
                  <a:pt x="239242" y="1383690"/>
                </a:lnTo>
                <a:lnTo>
                  <a:pt x="239242" y="1370990"/>
                </a:lnTo>
                <a:close/>
              </a:path>
              <a:path w="239395" h="1384300">
                <a:moveTo>
                  <a:pt x="239242" y="914006"/>
                </a:moveTo>
                <a:lnTo>
                  <a:pt x="0" y="914006"/>
                </a:lnTo>
                <a:lnTo>
                  <a:pt x="0" y="926706"/>
                </a:lnTo>
                <a:lnTo>
                  <a:pt x="239242" y="926706"/>
                </a:lnTo>
                <a:lnTo>
                  <a:pt x="239242" y="914006"/>
                </a:lnTo>
                <a:close/>
              </a:path>
              <a:path w="239395" h="1384300">
                <a:moveTo>
                  <a:pt x="239242" y="456996"/>
                </a:moveTo>
                <a:lnTo>
                  <a:pt x="0" y="456996"/>
                </a:lnTo>
                <a:lnTo>
                  <a:pt x="0" y="469696"/>
                </a:lnTo>
                <a:lnTo>
                  <a:pt x="239242" y="469696"/>
                </a:lnTo>
                <a:lnTo>
                  <a:pt x="239242" y="456996"/>
                </a:lnTo>
                <a:close/>
              </a:path>
              <a:path w="239395" h="1384300">
                <a:moveTo>
                  <a:pt x="239242" y="0"/>
                </a:moveTo>
                <a:lnTo>
                  <a:pt x="0" y="0"/>
                </a:lnTo>
                <a:lnTo>
                  <a:pt x="0" y="12700"/>
                </a:lnTo>
                <a:lnTo>
                  <a:pt x="239242" y="12700"/>
                </a:lnTo>
                <a:lnTo>
                  <a:pt x="239242" y="0"/>
                </a:lnTo>
                <a:close/>
              </a:path>
            </a:pathLst>
          </a:custGeom>
          <a:solidFill>
            <a:srgbClr val="000000"/>
          </a:solidFill>
        </p:spPr>
        <p:txBody>
          <a:bodyPr wrap="square" lIns="0" tIns="0" rIns="0" bIns="0" rtlCol="0"/>
          <a:lstStyle/>
          <a:p>
            <a:endParaRPr/>
          </a:p>
        </p:txBody>
      </p:sp>
      <p:sp>
        <p:nvSpPr>
          <p:cNvPr id="220" name="object 13">
            <a:extLst>
              <a:ext uri="{FF2B5EF4-FFF2-40B4-BE49-F238E27FC236}">
                <a16:creationId xmlns:a16="http://schemas.microsoft.com/office/drawing/2014/main" id="{7C098937-400C-0CDA-D5DE-04AFE53A76F0}"/>
              </a:ext>
            </a:extLst>
          </p:cNvPr>
          <p:cNvSpPr/>
          <p:nvPr/>
        </p:nvSpPr>
        <p:spPr>
          <a:xfrm>
            <a:off x="401990" y="1259691"/>
            <a:ext cx="0" cy="75634"/>
          </a:xfrm>
          <a:custGeom>
            <a:avLst/>
            <a:gdLst/>
            <a:ahLst/>
            <a:cxnLst/>
            <a:rect l="l" t="t" r="r" b="b"/>
            <a:pathLst>
              <a:path h="200025">
                <a:moveTo>
                  <a:pt x="0" y="0"/>
                </a:moveTo>
                <a:lnTo>
                  <a:pt x="0" y="199743"/>
                </a:lnTo>
              </a:path>
            </a:pathLst>
          </a:custGeom>
          <a:ln w="12700">
            <a:solidFill>
              <a:srgbClr val="000000"/>
            </a:solidFill>
          </a:ln>
        </p:spPr>
        <p:txBody>
          <a:bodyPr wrap="square" lIns="0" tIns="0" rIns="0" bIns="0" rtlCol="0"/>
          <a:lstStyle/>
          <a:p>
            <a:endParaRPr/>
          </a:p>
        </p:txBody>
      </p:sp>
      <p:sp>
        <p:nvSpPr>
          <p:cNvPr id="221" name="object 14">
            <a:extLst>
              <a:ext uri="{FF2B5EF4-FFF2-40B4-BE49-F238E27FC236}">
                <a16:creationId xmlns:a16="http://schemas.microsoft.com/office/drawing/2014/main" id="{A027A662-86D0-CDCF-FABB-0DBBAFFF5EAD}"/>
              </a:ext>
            </a:extLst>
          </p:cNvPr>
          <p:cNvSpPr/>
          <p:nvPr/>
        </p:nvSpPr>
        <p:spPr>
          <a:xfrm>
            <a:off x="399589" y="1259691"/>
            <a:ext cx="1043515" cy="104183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222" name="object 15">
            <a:extLst>
              <a:ext uri="{FF2B5EF4-FFF2-40B4-BE49-F238E27FC236}">
                <a16:creationId xmlns:a16="http://schemas.microsoft.com/office/drawing/2014/main" id="{69166EC5-63C7-D345-4962-30C452A14CE2}"/>
              </a:ext>
            </a:extLst>
          </p:cNvPr>
          <p:cNvSpPr/>
          <p:nvPr/>
        </p:nvSpPr>
        <p:spPr>
          <a:xfrm>
            <a:off x="1352575" y="2298907"/>
            <a:ext cx="90521" cy="0"/>
          </a:xfrm>
          <a:custGeom>
            <a:avLst/>
            <a:gdLst/>
            <a:ahLst/>
            <a:cxnLst/>
            <a:rect l="l" t="t" r="r" b="b"/>
            <a:pathLst>
              <a:path w="239395">
                <a:moveTo>
                  <a:pt x="0" y="0"/>
                </a:moveTo>
                <a:lnTo>
                  <a:pt x="239240" y="0"/>
                </a:lnTo>
              </a:path>
            </a:pathLst>
          </a:custGeom>
          <a:ln w="12700">
            <a:solidFill>
              <a:srgbClr val="000000"/>
            </a:solidFill>
          </a:ln>
        </p:spPr>
        <p:txBody>
          <a:bodyPr wrap="square" lIns="0" tIns="0" rIns="0" bIns="0" rtlCol="0"/>
          <a:lstStyle/>
          <a:p>
            <a:endParaRPr/>
          </a:p>
        </p:txBody>
      </p:sp>
      <p:sp>
        <p:nvSpPr>
          <p:cNvPr id="223" name="object 16">
            <a:extLst>
              <a:ext uri="{FF2B5EF4-FFF2-40B4-BE49-F238E27FC236}">
                <a16:creationId xmlns:a16="http://schemas.microsoft.com/office/drawing/2014/main" id="{AC28DD29-49CC-BD89-57A9-2A697E99CE41}"/>
              </a:ext>
            </a:extLst>
          </p:cNvPr>
          <p:cNvSpPr/>
          <p:nvPr/>
        </p:nvSpPr>
        <p:spPr>
          <a:xfrm>
            <a:off x="313926" y="1335220"/>
            <a:ext cx="1038713" cy="1037032"/>
          </a:xfrm>
          <a:custGeom>
            <a:avLst/>
            <a:gdLst/>
            <a:ahLst/>
            <a:cxnLst/>
            <a:rect l="l" t="t" r="r" b="b"/>
            <a:pathLst>
              <a:path w="2747010" h="2742565">
                <a:moveTo>
                  <a:pt x="915606" y="2284996"/>
                </a:moveTo>
                <a:lnTo>
                  <a:pt x="457809" y="2284996"/>
                </a:lnTo>
                <a:lnTo>
                  <a:pt x="0" y="2284996"/>
                </a:lnTo>
                <a:lnTo>
                  <a:pt x="0" y="2741993"/>
                </a:lnTo>
                <a:lnTo>
                  <a:pt x="457809" y="2741993"/>
                </a:lnTo>
                <a:lnTo>
                  <a:pt x="915606" y="2741993"/>
                </a:lnTo>
                <a:lnTo>
                  <a:pt x="915606" y="2284996"/>
                </a:lnTo>
                <a:close/>
              </a:path>
              <a:path w="2747010" h="2742565">
                <a:moveTo>
                  <a:pt x="915606" y="0"/>
                </a:moveTo>
                <a:lnTo>
                  <a:pt x="457809" y="0"/>
                </a:lnTo>
                <a:lnTo>
                  <a:pt x="0" y="0"/>
                </a:lnTo>
                <a:lnTo>
                  <a:pt x="0" y="456996"/>
                </a:lnTo>
                <a:lnTo>
                  <a:pt x="0" y="2284984"/>
                </a:lnTo>
                <a:lnTo>
                  <a:pt x="457809" y="2284984"/>
                </a:lnTo>
                <a:lnTo>
                  <a:pt x="915606" y="2284984"/>
                </a:lnTo>
                <a:lnTo>
                  <a:pt x="915606" y="1827999"/>
                </a:lnTo>
                <a:lnTo>
                  <a:pt x="915606" y="1370990"/>
                </a:lnTo>
                <a:lnTo>
                  <a:pt x="915606" y="913993"/>
                </a:lnTo>
                <a:lnTo>
                  <a:pt x="915606" y="456996"/>
                </a:lnTo>
                <a:lnTo>
                  <a:pt x="915606" y="0"/>
                </a:lnTo>
                <a:close/>
              </a:path>
              <a:path w="2747010" h="2742565">
                <a:moveTo>
                  <a:pt x="1373416" y="2284996"/>
                </a:moveTo>
                <a:lnTo>
                  <a:pt x="915619" y="2284996"/>
                </a:lnTo>
                <a:lnTo>
                  <a:pt x="915619" y="2741993"/>
                </a:lnTo>
                <a:lnTo>
                  <a:pt x="1373416" y="2741993"/>
                </a:lnTo>
                <a:lnTo>
                  <a:pt x="1373416" y="2284996"/>
                </a:lnTo>
                <a:close/>
              </a:path>
              <a:path w="2747010" h="2742565">
                <a:moveTo>
                  <a:pt x="1373416" y="0"/>
                </a:moveTo>
                <a:lnTo>
                  <a:pt x="915619" y="0"/>
                </a:lnTo>
                <a:lnTo>
                  <a:pt x="915619" y="456996"/>
                </a:lnTo>
                <a:lnTo>
                  <a:pt x="915619" y="913993"/>
                </a:lnTo>
                <a:lnTo>
                  <a:pt x="915619" y="1370990"/>
                </a:lnTo>
                <a:lnTo>
                  <a:pt x="915619" y="1827987"/>
                </a:lnTo>
                <a:lnTo>
                  <a:pt x="915619" y="2284984"/>
                </a:lnTo>
                <a:lnTo>
                  <a:pt x="1373416" y="2284984"/>
                </a:lnTo>
                <a:lnTo>
                  <a:pt x="1373416" y="456996"/>
                </a:lnTo>
                <a:lnTo>
                  <a:pt x="1373416" y="0"/>
                </a:lnTo>
                <a:close/>
              </a:path>
              <a:path w="2747010" h="2742565">
                <a:moveTo>
                  <a:pt x="2289022" y="2284996"/>
                </a:moveTo>
                <a:lnTo>
                  <a:pt x="1831225" y="2284996"/>
                </a:lnTo>
                <a:lnTo>
                  <a:pt x="1373428" y="2284996"/>
                </a:lnTo>
                <a:lnTo>
                  <a:pt x="1373428" y="2741993"/>
                </a:lnTo>
                <a:lnTo>
                  <a:pt x="1831225" y="2741993"/>
                </a:lnTo>
                <a:lnTo>
                  <a:pt x="2289022" y="2741993"/>
                </a:lnTo>
                <a:lnTo>
                  <a:pt x="2289022" y="2284996"/>
                </a:lnTo>
                <a:close/>
              </a:path>
              <a:path w="2747010" h="2742565">
                <a:moveTo>
                  <a:pt x="2289022" y="0"/>
                </a:moveTo>
                <a:lnTo>
                  <a:pt x="1831225" y="0"/>
                </a:lnTo>
                <a:lnTo>
                  <a:pt x="1373428" y="0"/>
                </a:lnTo>
                <a:lnTo>
                  <a:pt x="1373428" y="456996"/>
                </a:lnTo>
                <a:lnTo>
                  <a:pt x="1373428" y="2284984"/>
                </a:lnTo>
                <a:lnTo>
                  <a:pt x="1831225" y="2284984"/>
                </a:lnTo>
                <a:lnTo>
                  <a:pt x="2289022" y="2284984"/>
                </a:lnTo>
                <a:lnTo>
                  <a:pt x="2289022" y="1827999"/>
                </a:lnTo>
                <a:lnTo>
                  <a:pt x="2289022" y="1370990"/>
                </a:lnTo>
                <a:lnTo>
                  <a:pt x="2289022" y="913993"/>
                </a:lnTo>
                <a:lnTo>
                  <a:pt x="2289022" y="456996"/>
                </a:lnTo>
                <a:lnTo>
                  <a:pt x="2289022" y="0"/>
                </a:lnTo>
                <a:close/>
              </a:path>
              <a:path w="2747010" h="2742565">
                <a:moveTo>
                  <a:pt x="2746832" y="2284996"/>
                </a:moveTo>
                <a:lnTo>
                  <a:pt x="2289035" y="2284996"/>
                </a:lnTo>
                <a:lnTo>
                  <a:pt x="2289035" y="2741993"/>
                </a:lnTo>
                <a:lnTo>
                  <a:pt x="2746832" y="2741993"/>
                </a:lnTo>
                <a:lnTo>
                  <a:pt x="2746832" y="2284996"/>
                </a:lnTo>
                <a:close/>
              </a:path>
              <a:path w="2747010" h="2742565">
                <a:moveTo>
                  <a:pt x="2746832" y="0"/>
                </a:moveTo>
                <a:lnTo>
                  <a:pt x="2289035" y="0"/>
                </a:lnTo>
                <a:lnTo>
                  <a:pt x="2289035" y="456996"/>
                </a:lnTo>
                <a:lnTo>
                  <a:pt x="2289035" y="913993"/>
                </a:lnTo>
                <a:lnTo>
                  <a:pt x="2289035" y="1370990"/>
                </a:lnTo>
                <a:lnTo>
                  <a:pt x="2289035" y="1827987"/>
                </a:lnTo>
                <a:lnTo>
                  <a:pt x="2289035" y="2284984"/>
                </a:lnTo>
                <a:lnTo>
                  <a:pt x="2746832" y="2284984"/>
                </a:lnTo>
                <a:lnTo>
                  <a:pt x="2746832" y="456996"/>
                </a:lnTo>
                <a:lnTo>
                  <a:pt x="2746832" y="0"/>
                </a:lnTo>
                <a:close/>
              </a:path>
            </a:pathLst>
          </a:custGeom>
          <a:solidFill>
            <a:srgbClr val="FF0000"/>
          </a:solidFill>
        </p:spPr>
        <p:txBody>
          <a:bodyPr wrap="square" lIns="0" tIns="0" rIns="0" bIns="0" rtlCol="0"/>
          <a:lstStyle/>
          <a:p>
            <a:endParaRPr/>
          </a:p>
        </p:txBody>
      </p:sp>
      <p:sp>
        <p:nvSpPr>
          <p:cNvPr id="224" name="object 17">
            <a:extLst>
              <a:ext uri="{FF2B5EF4-FFF2-40B4-BE49-F238E27FC236}">
                <a16:creationId xmlns:a16="http://schemas.microsoft.com/office/drawing/2014/main" id="{F8CD9925-1D20-688F-2391-231ACF31A043}"/>
              </a:ext>
            </a:extLst>
          </p:cNvPr>
          <p:cNvSpPr/>
          <p:nvPr/>
        </p:nvSpPr>
        <p:spPr>
          <a:xfrm>
            <a:off x="311528" y="1332814"/>
            <a:ext cx="1043515" cy="1041835"/>
          </a:xfrm>
          <a:custGeom>
            <a:avLst/>
            <a:gdLst/>
            <a:ahLst/>
            <a:cxnLst/>
            <a:rect l="l" t="t" r="r" b="b"/>
            <a:pathLst>
              <a:path w="2759710" h="2755265">
                <a:moveTo>
                  <a:pt x="464155" y="0"/>
                </a:moveTo>
                <a:lnTo>
                  <a:pt x="464155" y="2754691"/>
                </a:lnTo>
              </a:path>
              <a:path w="2759710" h="2755265">
                <a:moveTo>
                  <a:pt x="921960" y="0"/>
                </a:moveTo>
                <a:lnTo>
                  <a:pt x="921960" y="2754691"/>
                </a:lnTo>
              </a:path>
              <a:path w="2759710" h="2755265">
                <a:moveTo>
                  <a:pt x="1379770" y="0"/>
                </a:moveTo>
                <a:lnTo>
                  <a:pt x="1379770" y="2754691"/>
                </a:lnTo>
              </a:path>
              <a:path w="2759710" h="2755265">
                <a:moveTo>
                  <a:pt x="1837571" y="0"/>
                </a:moveTo>
                <a:lnTo>
                  <a:pt x="1837571" y="2754691"/>
                </a:lnTo>
              </a:path>
              <a:path w="2759710" h="2755265">
                <a:moveTo>
                  <a:pt x="2295371" y="0"/>
                </a:moveTo>
                <a:lnTo>
                  <a:pt x="2295371" y="2754691"/>
                </a:lnTo>
              </a:path>
              <a:path w="2759710" h="2755265">
                <a:moveTo>
                  <a:pt x="0" y="463349"/>
                </a:moveTo>
                <a:lnTo>
                  <a:pt x="2759531" y="463349"/>
                </a:lnTo>
              </a:path>
              <a:path w="2759710" h="2755265">
                <a:moveTo>
                  <a:pt x="0" y="920348"/>
                </a:moveTo>
                <a:lnTo>
                  <a:pt x="2759531" y="920348"/>
                </a:lnTo>
              </a:path>
              <a:path w="2759710" h="2755265">
                <a:moveTo>
                  <a:pt x="0" y="1377350"/>
                </a:moveTo>
                <a:lnTo>
                  <a:pt x="2759531" y="1377350"/>
                </a:lnTo>
              </a:path>
              <a:path w="2759710" h="2755265">
                <a:moveTo>
                  <a:pt x="0" y="1834351"/>
                </a:moveTo>
                <a:lnTo>
                  <a:pt x="2759531" y="1834351"/>
                </a:lnTo>
              </a:path>
              <a:path w="2759710" h="2755265">
                <a:moveTo>
                  <a:pt x="0" y="2291341"/>
                </a:moveTo>
                <a:lnTo>
                  <a:pt x="2759531" y="2291341"/>
                </a:lnTo>
              </a:path>
              <a:path w="2759710" h="2755265">
                <a:moveTo>
                  <a:pt x="6350" y="0"/>
                </a:moveTo>
                <a:lnTo>
                  <a:pt x="6350" y="2754691"/>
                </a:lnTo>
              </a:path>
              <a:path w="2759710" h="2755265">
                <a:moveTo>
                  <a:pt x="2753181" y="0"/>
                </a:moveTo>
                <a:lnTo>
                  <a:pt x="2753181" y="2754691"/>
                </a:lnTo>
              </a:path>
              <a:path w="2759710" h="2755265">
                <a:moveTo>
                  <a:pt x="0" y="6350"/>
                </a:moveTo>
                <a:lnTo>
                  <a:pt x="2759531" y="6350"/>
                </a:lnTo>
              </a:path>
              <a:path w="2759710" h="2755265">
                <a:moveTo>
                  <a:pt x="0" y="2748341"/>
                </a:moveTo>
                <a:lnTo>
                  <a:pt x="2759531" y="2748341"/>
                </a:lnTo>
              </a:path>
            </a:pathLst>
          </a:custGeom>
          <a:ln w="12700">
            <a:solidFill>
              <a:srgbClr val="000000"/>
            </a:solidFill>
          </a:ln>
        </p:spPr>
        <p:txBody>
          <a:bodyPr wrap="square" lIns="0" tIns="0" rIns="0" bIns="0" rtlCol="0"/>
          <a:lstStyle/>
          <a:p>
            <a:endParaRPr/>
          </a:p>
        </p:txBody>
      </p:sp>
      <p:sp>
        <p:nvSpPr>
          <p:cNvPr id="270" name="object 63">
            <a:extLst>
              <a:ext uri="{FF2B5EF4-FFF2-40B4-BE49-F238E27FC236}">
                <a16:creationId xmlns:a16="http://schemas.microsoft.com/office/drawing/2014/main" id="{7D33C23A-3BBC-6314-4B32-2228366C6065}"/>
              </a:ext>
            </a:extLst>
          </p:cNvPr>
          <p:cNvSpPr/>
          <p:nvPr/>
        </p:nvSpPr>
        <p:spPr>
          <a:xfrm>
            <a:off x="474423" y="1188969"/>
            <a:ext cx="524159" cy="514554"/>
          </a:xfrm>
          <a:custGeom>
            <a:avLst/>
            <a:gdLst/>
            <a:ahLst/>
            <a:cxnLst/>
            <a:rect l="l" t="t" r="r" b="b"/>
            <a:pathLst>
              <a:path w="1386204" h="1360804">
                <a:moveTo>
                  <a:pt x="1386192" y="0"/>
                </a:moveTo>
                <a:lnTo>
                  <a:pt x="0" y="0"/>
                </a:lnTo>
                <a:lnTo>
                  <a:pt x="0" y="1360360"/>
                </a:lnTo>
                <a:lnTo>
                  <a:pt x="1386192" y="1360360"/>
                </a:lnTo>
                <a:lnTo>
                  <a:pt x="1386192" y="0"/>
                </a:lnTo>
                <a:close/>
              </a:path>
            </a:pathLst>
          </a:custGeom>
          <a:solidFill>
            <a:srgbClr val="FFFF00">
              <a:alpha val="78819"/>
            </a:srgbClr>
          </a:solidFill>
        </p:spPr>
        <p:txBody>
          <a:bodyPr wrap="square" lIns="0" tIns="0" rIns="0" bIns="0" rtlCol="0"/>
          <a:lstStyle/>
          <a:p>
            <a:endParaRPr dirty="0"/>
          </a:p>
        </p:txBody>
      </p:sp>
      <p:sp>
        <p:nvSpPr>
          <p:cNvPr id="287" name="object 80">
            <a:extLst>
              <a:ext uri="{FF2B5EF4-FFF2-40B4-BE49-F238E27FC236}">
                <a16:creationId xmlns:a16="http://schemas.microsoft.com/office/drawing/2014/main" id="{11918ED7-673B-C091-EE79-4EF25342911A}"/>
              </a:ext>
            </a:extLst>
          </p:cNvPr>
          <p:cNvSpPr txBox="1"/>
          <p:nvPr/>
        </p:nvSpPr>
        <p:spPr>
          <a:xfrm>
            <a:off x="3180013" y="1599741"/>
            <a:ext cx="124617"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grpSp>
        <p:nvGrpSpPr>
          <p:cNvPr id="288" name="object 81">
            <a:extLst>
              <a:ext uri="{FF2B5EF4-FFF2-40B4-BE49-F238E27FC236}">
                <a16:creationId xmlns:a16="http://schemas.microsoft.com/office/drawing/2014/main" id="{5A98F94D-EB04-BB73-41E0-50EDAD39CCF4}"/>
              </a:ext>
            </a:extLst>
          </p:cNvPr>
          <p:cNvGrpSpPr/>
          <p:nvPr/>
        </p:nvGrpSpPr>
        <p:grpSpPr>
          <a:xfrm>
            <a:off x="2273341" y="1196727"/>
            <a:ext cx="858636" cy="825266"/>
            <a:chOff x="6012141" y="1359331"/>
            <a:chExt cx="2270773" cy="2182521"/>
          </a:xfrm>
        </p:grpSpPr>
        <p:sp>
          <p:nvSpPr>
            <p:cNvPr id="289" name="object 82">
              <a:extLst>
                <a:ext uri="{FF2B5EF4-FFF2-40B4-BE49-F238E27FC236}">
                  <a16:creationId xmlns:a16="http://schemas.microsoft.com/office/drawing/2014/main" id="{8BB0A57E-2803-CEAB-FDE5-A1AF4E612FE5}"/>
                </a:ext>
              </a:extLst>
            </p:cNvPr>
            <p:cNvSpPr/>
            <p:nvPr/>
          </p:nvSpPr>
          <p:spPr>
            <a:xfrm>
              <a:off x="6403251" y="2091397"/>
              <a:ext cx="1158240" cy="1097280"/>
            </a:xfrm>
            <a:custGeom>
              <a:avLst/>
              <a:gdLst/>
              <a:ahLst/>
              <a:cxnLst/>
              <a:rect l="l" t="t" r="r" b="b"/>
              <a:pathLst>
                <a:path w="1158240" h="1097280">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80">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290" name="object 83">
              <a:extLst>
                <a:ext uri="{FF2B5EF4-FFF2-40B4-BE49-F238E27FC236}">
                  <a16:creationId xmlns:a16="http://schemas.microsoft.com/office/drawing/2014/main" id="{C7D76718-F322-86D6-ADAA-0A5526F7F46C}"/>
                </a:ext>
              </a:extLst>
            </p:cNvPr>
            <p:cNvSpPr/>
            <p:nvPr/>
          </p:nvSpPr>
          <p:spPr>
            <a:xfrm>
              <a:off x="6403251" y="2085047"/>
              <a:ext cx="1164590" cy="737870"/>
            </a:xfrm>
            <a:custGeom>
              <a:avLst/>
              <a:gdLst/>
              <a:ahLst/>
              <a:cxnLst/>
              <a:rect l="l" t="t" r="r" b="b"/>
              <a:pathLst>
                <a:path w="1164590" h="737869">
                  <a:moveTo>
                    <a:pt x="385908" y="0"/>
                  </a:moveTo>
                  <a:lnTo>
                    <a:pt x="385908" y="191274"/>
                  </a:lnTo>
                </a:path>
                <a:path w="1164590" h="737869">
                  <a:moveTo>
                    <a:pt x="771816" y="0"/>
                  </a:moveTo>
                  <a:lnTo>
                    <a:pt x="771816" y="191274"/>
                  </a:lnTo>
                </a:path>
                <a:path w="1164590" h="737869">
                  <a:moveTo>
                    <a:pt x="948734" y="372110"/>
                  </a:moveTo>
                  <a:lnTo>
                    <a:pt x="1164070" y="372110"/>
                  </a:lnTo>
                </a:path>
                <a:path w="1164590" h="737869">
                  <a:moveTo>
                    <a:pt x="948734" y="737870"/>
                  </a:moveTo>
                  <a:lnTo>
                    <a:pt x="1164070" y="737870"/>
                  </a:lnTo>
                </a:path>
                <a:path w="1164590" h="737869">
                  <a:moveTo>
                    <a:pt x="0" y="0"/>
                  </a:moveTo>
                  <a:lnTo>
                    <a:pt x="0" y="191274"/>
                  </a:lnTo>
                </a:path>
              </a:pathLst>
            </a:custGeom>
            <a:ln w="12700">
              <a:solidFill>
                <a:srgbClr val="000000"/>
              </a:solidFill>
            </a:ln>
          </p:spPr>
          <p:txBody>
            <a:bodyPr wrap="square" lIns="0" tIns="0" rIns="0" bIns="0" rtlCol="0"/>
            <a:lstStyle/>
            <a:p>
              <a:endParaRPr/>
            </a:p>
          </p:txBody>
        </p:sp>
        <p:sp>
          <p:nvSpPr>
            <p:cNvPr id="291" name="object 84">
              <a:extLst>
                <a:ext uri="{FF2B5EF4-FFF2-40B4-BE49-F238E27FC236}">
                  <a16:creationId xmlns:a16="http://schemas.microsoft.com/office/drawing/2014/main" id="{222106DD-E2A7-A56D-A9EF-C0F99998D506}"/>
                </a:ext>
              </a:extLst>
            </p:cNvPr>
            <p:cNvSpPr/>
            <p:nvPr/>
          </p:nvSpPr>
          <p:spPr>
            <a:xfrm>
              <a:off x="6396901" y="2085047"/>
              <a:ext cx="1170940" cy="1109980"/>
            </a:xfrm>
            <a:custGeom>
              <a:avLst/>
              <a:gdLst/>
              <a:ahLst/>
              <a:cxnLst/>
              <a:rect l="l" t="t" r="r" b="b"/>
              <a:pathLst>
                <a:path w="1170940" h="1109980">
                  <a:moveTo>
                    <a:pt x="1164070" y="0"/>
                  </a:moveTo>
                  <a:lnTo>
                    <a:pt x="1164070" y="1109980"/>
                  </a:lnTo>
                </a:path>
                <a:path w="1170940" h="1109980">
                  <a:moveTo>
                    <a:pt x="0" y="6350"/>
                  </a:moveTo>
                  <a:lnTo>
                    <a:pt x="1170420" y="6350"/>
                  </a:lnTo>
                </a:path>
              </a:pathLst>
            </a:custGeom>
            <a:ln w="12700">
              <a:solidFill>
                <a:srgbClr val="000000"/>
              </a:solidFill>
            </a:ln>
          </p:spPr>
          <p:txBody>
            <a:bodyPr wrap="square" lIns="0" tIns="0" rIns="0" bIns="0" rtlCol="0"/>
            <a:lstStyle/>
            <a:p>
              <a:endParaRPr/>
            </a:p>
          </p:txBody>
        </p:sp>
        <p:sp>
          <p:nvSpPr>
            <p:cNvPr id="292" name="object 85">
              <a:extLst>
                <a:ext uri="{FF2B5EF4-FFF2-40B4-BE49-F238E27FC236}">
                  <a16:creationId xmlns:a16="http://schemas.microsoft.com/office/drawing/2014/main" id="{6AC8A3FB-CF2E-176D-36D0-33100E3C5CD4}"/>
                </a:ext>
              </a:extLst>
            </p:cNvPr>
            <p:cNvSpPr/>
            <p:nvPr/>
          </p:nvSpPr>
          <p:spPr>
            <a:xfrm>
              <a:off x="7351985" y="3188678"/>
              <a:ext cx="215900" cy="0"/>
            </a:xfrm>
            <a:custGeom>
              <a:avLst/>
              <a:gdLst/>
              <a:ahLst/>
              <a:cxnLst/>
              <a:rect l="l" t="t" r="r" b="b"/>
              <a:pathLst>
                <a:path w="215900">
                  <a:moveTo>
                    <a:pt x="0" y="0"/>
                  </a:moveTo>
                  <a:lnTo>
                    <a:pt x="215336" y="0"/>
                  </a:lnTo>
                </a:path>
              </a:pathLst>
            </a:custGeom>
            <a:ln w="12700">
              <a:solidFill>
                <a:srgbClr val="000000"/>
              </a:solidFill>
            </a:ln>
          </p:spPr>
          <p:txBody>
            <a:bodyPr wrap="square" lIns="0" tIns="0" rIns="0" bIns="0" rtlCol="0"/>
            <a:lstStyle/>
            <a:p>
              <a:endParaRPr/>
            </a:p>
          </p:txBody>
        </p:sp>
        <p:sp>
          <p:nvSpPr>
            <p:cNvPr id="293" name="object 86">
              <a:extLst>
                <a:ext uri="{FF2B5EF4-FFF2-40B4-BE49-F238E27FC236}">
                  <a16:creationId xmlns:a16="http://schemas.microsoft.com/office/drawing/2014/main" id="{ABC36929-B92E-1F0C-D372-F9E923D0F0D3}"/>
                </a:ext>
              </a:extLst>
            </p:cNvPr>
            <p:cNvSpPr/>
            <p:nvPr/>
          </p:nvSpPr>
          <p:spPr>
            <a:xfrm>
              <a:off x="6194260" y="2276322"/>
              <a:ext cx="1158240" cy="1097280"/>
            </a:xfrm>
            <a:custGeom>
              <a:avLst/>
              <a:gdLst/>
              <a:ahLst/>
              <a:cxnLst/>
              <a:rect l="l" t="t" r="r" b="b"/>
              <a:pathLst>
                <a:path w="1158240" h="1097279">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79">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294" name="object 87">
              <a:extLst>
                <a:ext uri="{FF2B5EF4-FFF2-40B4-BE49-F238E27FC236}">
                  <a16:creationId xmlns:a16="http://schemas.microsoft.com/office/drawing/2014/main" id="{B40CC0D4-C45D-DCCA-BAA1-C4A197D70399}"/>
                </a:ext>
              </a:extLst>
            </p:cNvPr>
            <p:cNvSpPr/>
            <p:nvPr/>
          </p:nvSpPr>
          <p:spPr>
            <a:xfrm>
              <a:off x="6194259" y="2269972"/>
              <a:ext cx="1164590" cy="737870"/>
            </a:xfrm>
            <a:custGeom>
              <a:avLst/>
              <a:gdLst/>
              <a:ahLst/>
              <a:cxnLst/>
              <a:rect l="l" t="t" r="r" b="b"/>
              <a:pathLst>
                <a:path w="1164590" h="737869">
                  <a:moveTo>
                    <a:pt x="385908" y="0"/>
                  </a:moveTo>
                  <a:lnTo>
                    <a:pt x="385908" y="168249"/>
                  </a:lnTo>
                </a:path>
                <a:path w="1164590" h="737869">
                  <a:moveTo>
                    <a:pt x="771816" y="0"/>
                  </a:moveTo>
                  <a:lnTo>
                    <a:pt x="771816" y="168249"/>
                  </a:lnTo>
                </a:path>
                <a:path w="1164590" h="737869">
                  <a:moveTo>
                    <a:pt x="981957" y="372110"/>
                  </a:moveTo>
                  <a:lnTo>
                    <a:pt x="1164070" y="372110"/>
                  </a:lnTo>
                </a:path>
                <a:path w="1164590" h="737869">
                  <a:moveTo>
                    <a:pt x="981957" y="737870"/>
                  </a:moveTo>
                  <a:lnTo>
                    <a:pt x="1164070" y="737870"/>
                  </a:lnTo>
                </a:path>
                <a:path w="1164590" h="737869">
                  <a:moveTo>
                    <a:pt x="0" y="0"/>
                  </a:moveTo>
                  <a:lnTo>
                    <a:pt x="0" y="168249"/>
                  </a:lnTo>
                </a:path>
              </a:pathLst>
            </a:custGeom>
            <a:ln w="12700">
              <a:solidFill>
                <a:srgbClr val="000000"/>
              </a:solidFill>
            </a:ln>
          </p:spPr>
          <p:txBody>
            <a:bodyPr wrap="square" lIns="0" tIns="0" rIns="0" bIns="0" rtlCol="0"/>
            <a:lstStyle/>
            <a:p>
              <a:endParaRPr/>
            </a:p>
          </p:txBody>
        </p:sp>
        <p:sp>
          <p:nvSpPr>
            <p:cNvPr id="295" name="object 88">
              <a:extLst>
                <a:ext uri="{FF2B5EF4-FFF2-40B4-BE49-F238E27FC236}">
                  <a16:creationId xmlns:a16="http://schemas.microsoft.com/office/drawing/2014/main" id="{CBD27BD4-006E-384E-C918-7DDA43ECC51A}"/>
                </a:ext>
              </a:extLst>
            </p:cNvPr>
            <p:cNvSpPr/>
            <p:nvPr/>
          </p:nvSpPr>
          <p:spPr>
            <a:xfrm>
              <a:off x="6187909" y="2269972"/>
              <a:ext cx="1170940" cy="1109980"/>
            </a:xfrm>
            <a:custGeom>
              <a:avLst/>
              <a:gdLst/>
              <a:ahLst/>
              <a:cxnLst/>
              <a:rect l="l" t="t" r="r" b="b"/>
              <a:pathLst>
                <a:path w="1170940" h="1109979">
                  <a:moveTo>
                    <a:pt x="1164070" y="0"/>
                  </a:moveTo>
                  <a:lnTo>
                    <a:pt x="1164070" y="1109980"/>
                  </a:lnTo>
                </a:path>
                <a:path w="1170940" h="1109979">
                  <a:moveTo>
                    <a:pt x="0" y="6350"/>
                  </a:moveTo>
                  <a:lnTo>
                    <a:pt x="1170420" y="6350"/>
                  </a:lnTo>
                </a:path>
              </a:pathLst>
            </a:custGeom>
            <a:ln w="12700">
              <a:solidFill>
                <a:srgbClr val="000000"/>
              </a:solidFill>
            </a:ln>
          </p:spPr>
          <p:txBody>
            <a:bodyPr wrap="square" lIns="0" tIns="0" rIns="0" bIns="0" rtlCol="0"/>
            <a:lstStyle/>
            <a:p>
              <a:endParaRPr/>
            </a:p>
          </p:txBody>
        </p:sp>
        <p:sp>
          <p:nvSpPr>
            <p:cNvPr id="296" name="object 89">
              <a:extLst>
                <a:ext uri="{FF2B5EF4-FFF2-40B4-BE49-F238E27FC236}">
                  <a16:creationId xmlns:a16="http://schemas.microsoft.com/office/drawing/2014/main" id="{5512BD51-E72A-9B61-EBCB-635AAEDD1D21}"/>
                </a:ext>
              </a:extLst>
            </p:cNvPr>
            <p:cNvSpPr/>
            <p:nvPr/>
          </p:nvSpPr>
          <p:spPr>
            <a:xfrm>
              <a:off x="7176217" y="3373603"/>
              <a:ext cx="182245" cy="0"/>
            </a:xfrm>
            <a:custGeom>
              <a:avLst/>
              <a:gdLst/>
              <a:ahLst/>
              <a:cxnLst/>
              <a:rect l="l" t="t" r="r" b="b"/>
              <a:pathLst>
                <a:path w="182245">
                  <a:moveTo>
                    <a:pt x="0" y="0"/>
                  </a:moveTo>
                  <a:lnTo>
                    <a:pt x="182113" y="0"/>
                  </a:lnTo>
                </a:path>
              </a:pathLst>
            </a:custGeom>
            <a:ln w="12700">
              <a:solidFill>
                <a:srgbClr val="000000"/>
              </a:solidFill>
            </a:ln>
          </p:spPr>
          <p:txBody>
            <a:bodyPr wrap="square" lIns="0" tIns="0" rIns="0" bIns="0" rtlCol="0"/>
            <a:lstStyle/>
            <a:p>
              <a:endParaRPr/>
            </a:p>
          </p:txBody>
        </p:sp>
        <p:sp>
          <p:nvSpPr>
            <p:cNvPr id="297" name="object 90">
              <a:extLst>
                <a:ext uri="{FF2B5EF4-FFF2-40B4-BE49-F238E27FC236}">
                  <a16:creationId xmlns:a16="http://schemas.microsoft.com/office/drawing/2014/main" id="{1452B022-BD70-A834-E40B-5588FE31F5E7}"/>
                </a:ext>
              </a:extLst>
            </p:cNvPr>
            <p:cNvSpPr/>
            <p:nvPr/>
          </p:nvSpPr>
          <p:spPr>
            <a:xfrm>
              <a:off x="6018492" y="2438221"/>
              <a:ext cx="1158240" cy="1097915"/>
            </a:xfrm>
            <a:custGeom>
              <a:avLst/>
              <a:gdLst/>
              <a:ahLst/>
              <a:cxnLst/>
              <a:rect l="l" t="t" r="r" b="b"/>
              <a:pathLst>
                <a:path w="1158240" h="1097914">
                  <a:moveTo>
                    <a:pt x="771804" y="0"/>
                  </a:moveTo>
                  <a:lnTo>
                    <a:pt x="385902" y="0"/>
                  </a:lnTo>
                  <a:lnTo>
                    <a:pt x="0" y="0"/>
                  </a:lnTo>
                  <a:lnTo>
                    <a:pt x="0" y="365760"/>
                  </a:lnTo>
                  <a:lnTo>
                    <a:pt x="0" y="731520"/>
                  </a:lnTo>
                  <a:lnTo>
                    <a:pt x="0" y="1097292"/>
                  </a:lnTo>
                  <a:lnTo>
                    <a:pt x="385902" y="1097292"/>
                  </a:lnTo>
                  <a:lnTo>
                    <a:pt x="771804" y="1097292"/>
                  </a:lnTo>
                  <a:lnTo>
                    <a:pt x="771804" y="731520"/>
                  </a:lnTo>
                  <a:lnTo>
                    <a:pt x="771804" y="365760"/>
                  </a:lnTo>
                  <a:lnTo>
                    <a:pt x="771804" y="0"/>
                  </a:lnTo>
                  <a:close/>
                </a:path>
                <a:path w="1158240" h="1097914">
                  <a:moveTo>
                    <a:pt x="1157719" y="0"/>
                  </a:moveTo>
                  <a:lnTo>
                    <a:pt x="771817" y="0"/>
                  </a:lnTo>
                  <a:lnTo>
                    <a:pt x="771817" y="365760"/>
                  </a:lnTo>
                  <a:lnTo>
                    <a:pt x="771817" y="731520"/>
                  </a:lnTo>
                  <a:lnTo>
                    <a:pt x="771817" y="1097292"/>
                  </a:lnTo>
                  <a:lnTo>
                    <a:pt x="1157719" y="1097292"/>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298" name="object 91">
              <a:extLst>
                <a:ext uri="{FF2B5EF4-FFF2-40B4-BE49-F238E27FC236}">
                  <a16:creationId xmlns:a16="http://schemas.microsoft.com/office/drawing/2014/main" id="{405B0A38-7A9D-0FF6-B21A-15584CDF1164}"/>
                </a:ext>
              </a:extLst>
            </p:cNvPr>
            <p:cNvSpPr/>
            <p:nvPr/>
          </p:nvSpPr>
          <p:spPr>
            <a:xfrm>
              <a:off x="6012141" y="2431872"/>
              <a:ext cx="1170940" cy="1109980"/>
            </a:xfrm>
            <a:custGeom>
              <a:avLst/>
              <a:gdLst/>
              <a:ahLst/>
              <a:cxnLst/>
              <a:rect l="l" t="t" r="r" b="b"/>
              <a:pathLst>
                <a:path w="1170940" h="1109979">
                  <a:moveTo>
                    <a:pt x="392258" y="0"/>
                  </a:moveTo>
                  <a:lnTo>
                    <a:pt x="392258" y="1109980"/>
                  </a:lnTo>
                </a:path>
                <a:path w="1170940" h="1109979">
                  <a:moveTo>
                    <a:pt x="778166" y="0"/>
                  </a:moveTo>
                  <a:lnTo>
                    <a:pt x="778166" y="1109980"/>
                  </a:lnTo>
                </a:path>
                <a:path w="1170940" h="1109979">
                  <a:moveTo>
                    <a:pt x="0" y="372110"/>
                  </a:moveTo>
                  <a:lnTo>
                    <a:pt x="1170420" y="372110"/>
                  </a:lnTo>
                </a:path>
                <a:path w="1170940" h="1109979">
                  <a:moveTo>
                    <a:pt x="0" y="737870"/>
                  </a:moveTo>
                  <a:lnTo>
                    <a:pt x="1170420" y="737870"/>
                  </a:lnTo>
                </a:path>
                <a:path w="1170940" h="1109979">
                  <a:moveTo>
                    <a:pt x="6350" y="0"/>
                  </a:moveTo>
                  <a:lnTo>
                    <a:pt x="6350" y="1109980"/>
                  </a:lnTo>
                </a:path>
                <a:path w="1170940" h="1109979">
                  <a:moveTo>
                    <a:pt x="1164070" y="0"/>
                  </a:moveTo>
                  <a:lnTo>
                    <a:pt x="1164070" y="1109980"/>
                  </a:lnTo>
                </a:path>
                <a:path w="1170940" h="1109979">
                  <a:moveTo>
                    <a:pt x="0" y="6350"/>
                  </a:moveTo>
                  <a:lnTo>
                    <a:pt x="1170420" y="6350"/>
                  </a:lnTo>
                </a:path>
                <a:path w="1170940" h="1109979">
                  <a:moveTo>
                    <a:pt x="0" y="1103630"/>
                  </a:moveTo>
                  <a:lnTo>
                    <a:pt x="1170420" y="1103630"/>
                  </a:lnTo>
                </a:path>
              </a:pathLst>
            </a:custGeom>
            <a:ln w="12700">
              <a:solidFill>
                <a:srgbClr val="000000"/>
              </a:solidFill>
            </a:ln>
          </p:spPr>
          <p:txBody>
            <a:bodyPr wrap="square" lIns="0" tIns="0" rIns="0" bIns="0" rtlCol="0"/>
            <a:lstStyle/>
            <a:p>
              <a:endParaRPr/>
            </a:p>
          </p:txBody>
        </p:sp>
        <p:sp>
          <p:nvSpPr>
            <p:cNvPr id="299" name="object 92">
              <a:extLst>
                <a:ext uri="{FF2B5EF4-FFF2-40B4-BE49-F238E27FC236}">
                  <a16:creationId xmlns:a16="http://schemas.microsoft.com/office/drawing/2014/main" id="{54996373-012C-8ECC-E462-7E83800D65F5}"/>
                </a:ext>
              </a:extLst>
            </p:cNvPr>
            <p:cNvSpPr/>
            <p:nvPr/>
          </p:nvSpPr>
          <p:spPr>
            <a:xfrm>
              <a:off x="7725384" y="1359331"/>
              <a:ext cx="557530" cy="536575"/>
            </a:xfrm>
            <a:custGeom>
              <a:avLst/>
              <a:gdLst/>
              <a:ahLst/>
              <a:cxnLst/>
              <a:rect l="l" t="t" r="r" b="b"/>
              <a:pathLst>
                <a:path w="557529" h="536575">
                  <a:moveTo>
                    <a:pt x="557441" y="0"/>
                  </a:moveTo>
                  <a:lnTo>
                    <a:pt x="421868" y="42202"/>
                  </a:lnTo>
                  <a:lnTo>
                    <a:pt x="457060" y="78828"/>
                  </a:lnTo>
                  <a:lnTo>
                    <a:pt x="0" y="517969"/>
                  </a:lnTo>
                  <a:lnTo>
                    <a:pt x="17602" y="536282"/>
                  </a:lnTo>
                  <a:lnTo>
                    <a:pt x="474662" y="97142"/>
                  </a:lnTo>
                  <a:lnTo>
                    <a:pt x="509854" y="133781"/>
                  </a:lnTo>
                  <a:lnTo>
                    <a:pt x="557441" y="0"/>
                  </a:lnTo>
                  <a:close/>
                </a:path>
              </a:pathLst>
            </a:custGeom>
            <a:solidFill>
              <a:srgbClr val="000000"/>
            </a:solidFill>
          </p:spPr>
          <p:txBody>
            <a:bodyPr wrap="square" lIns="0" tIns="0" rIns="0" bIns="0" rtlCol="0"/>
            <a:lstStyle/>
            <a:p>
              <a:endParaRPr/>
            </a:p>
          </p:txBody>
        </p:sp>
      </p:grpSp>
      <p:sp>
        <p:nvSpPr>
          <p:cNvPr id="320" name="object 113">
            <a:extLst>
              <a:ext uri="{FF2B5EF4-FFF2-40B4-BE49-F238E27FC236}">
                <a16:creationId xmlns:a16="http://schemas.microsoft.com/office/drawing/2014/main" id="{927A9CCA-3D17-7CD8-CD08-A5696C07C9FA}"/>
              </a:ext>
            </a:extLst>
          </p:cNvPr>
          <p:cNvSpPr txBox="1"/>
          <p:nvPr/>
        </p:nvSpPr>
        <p:spPr>
          <a:xfrm>
            <a:off x="1880085" y="1598915"/>
            <a:ext cx="84038"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sp>
        <p:nvSpPr>
          <p:cNvPr id="321" name="object 114">
            <a:extLst>
              <a:ext uri="{FF2B5EF4-FFF2-40B4-BE49-F238E27FC236}">
                <a16:creationId xmlns:a16="http://schemas.microsoft.com/office/drawing/2014/main" id="{DA348652-3554-D757-55F8-64011A40C2A1}"/>
              </a:ext>
            </a:extLst>
          </p:cNvPr>
          <p:cNvSpPr txBox="1"/>
          <p:nvPr/>
        </p:nvSpPr>
        <p:spPr>
          <a:xfrm>
            <a:off x="3771648" y="1995883"/>
            <a:ext cx="265801"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4</a:t>
            </a:r>
            <a:r>
              <a:rPr sz="1059" spc="4" dirty="0">
                <a:latin typeface="Calibri"/>
                <a:cs typeface="Calibri"/>
              </a:rPr>
              <a:t> </a:t>
            </a:r>
            <a:r>
              <a:rPr sz="1059" dirty="0">
                <a:latin typeface="Calibri"/>
                <a:cs typeface="Calibri"/>
              </a:rPr>
              <a:t>x </a:t>
            </a:r>
            <a:r>
              <a:rPr sz="1059" spc="-19" dirty="0">
                <a:latin typeface="Calibri"/>
                <a:cs typeface="Calibri"/>
              </a:rPr>
              <a:t>4</a:t>
            </a:r>
            <a:endParaRPr sz="1059">
              <a:latin typeface="Calibri"/>
              <a:cs typeface="Calibri"/>
            </a:endParaRPr>
          </a:p>
        </p:txBody>
      </p:sp>
      <p:grpSp>
        <p:nvGrpSpPr>
          <p:cNvPr id="322" name="object 115">
            <a:extLst>
              <a:ext uri="{FF2B5EF4-FFF2-40B4-BE49-F238E27FC236}">
                <a16:creationId xmlns:a16="http://schemas.microsoft.com/office/drawing/2014/main" id="{A4CE0E25-B4FA-3957-B7E6-A8C22D966E91}"/>
              </a:ext>
            </a:extLst>
          </p:cNvPr>
          <p:cNvGrpSpPr/>
          <p:nvPr/>
        </p:nvGrpSpPr>
        <p:grpSpPr>
          <a:xfrm>
            <a:off x="3207717" y="832424"/>
            <a:ext cx="380333" cy="375771"/>
            <a:chOff x="8483218" y="395884"/>
            <a:chExt cx="1005840" cy="993775"/>
          </a:xfrm>
        </p:grpSpPr>
        <p:sp>
          <p:nvSpPr>
            <p:cNvPr id="323" name="object 116">
              <a:extLst>
                <a:ext uri="{FF2B5EF4-FFF2-40B4-BE49-F238E27FC236}">
                  <a16:creationId xmlns:a16="http://schemas.microsoft.com/office/drawing/2014/main" id="{5DB4617B-1CBC-5643-B763-AC854432A256}"/>
                </a:ext>
              </a:extLst>
            </p:cNvPr>
            <p:cNvSpPr/>
            <p:nvPr/>
          </p:nvSpPr>
          <p:spPr>
            <a:xfrm>
              <a:off x="8483218" y="644307"/>
              <a:ext cx="757555" cy="745490"/>
            </a:xfrm>
            <a:custGeom>
              <a:avLst/>
              <a:gdLst/>
              <a:ahLst/>
              <a:cxnLst/>
              <a:rect l="l" t="t" r="r" b="b"/>
              <a:pathLst>
                <a:path w="757554" h="745490">
                  <a:moveTo>
                    <a:pt x="757410" y="0"/>
                  </a:moveTo>
                  <a:lnTo>
                    <a:pt x="0" y="0"/>
                  </a:lnTo>
                  <a:lnTo>
                    <a:pt x="0" y="745288"/>
                  </a:lnTo>
                  <a:lnTo>
                    <a:pt x="757410" y="745288"/>
                  </a:lnTo>
                  <a:lnTo>
                    <a:pt x="757410" y="0"/>
                  </a:lnTo>
                  <a:close/>
                </a:path>
              </a:pathLst>
            </a:custGeom>
            <a:solidFill>
              <a:srgbClr val="FFFF00">
                <a:alpha val="78819"/>
              </a:srgbClr>
            </a:solidFill>
          </p:spPr>
          <p:txBody>
            <a:bodyPr wrap="square" lIns="0" tIns="0" rIns="0" bIns="0" rtlCol="0"/>
            <a:lstStyle/>
            <a:p>
              <a:endParaRPr/>
            </a:p>
          </p:txBody>
        </p:sp>
        <p:sp>
          <p:nvSpPr>
            <p:cNvPr id="324" name="object 117">
              <a:extLst>
                <a:ext uri="{FF2B5EF4-FFF2-40B4-BE49-F238E27FC236}">
                  <a16:creationId xmlns:a16="http://schemas.microsoft.com/office/drawing/2014/main" id="{DA315658-F026-5085-4E71-ED9377B6CC78}"/>
                </a:ext>
              </a:extLst>
            </p:cNvPr>
            <p:cNvSpPr/>
            <p:nvPr/>
          </p:nvSpPr>
          <p:spPr>
            <a:xfrm>
              <a:off x="9240621" y="395884"/>
              <a:ext cx="248920" cy="993775"/>
            </a:xfrm>
            <a:custGeom>
              <a:avLst/>
              <a:gdLst/>
              <a:ahLst/>
              <a:cxnLst/>
              <a:rect l="l" t="t" r="r" b="b"/>
              <a:pathLst>
                <a:path w="248920" h="993775">
                  <a:moveTo>
                    <a:pt x="248437" y="0"/>
                  </a:moveTo>
                  <a:lnTo>
                    <a:pt x="0" y="248424"/>
                  </a:lnTo>
                  <a:lnTo>
                    <a:pt x="0" y="993711"/>
                  </a:lnTo>
                  <a:lnTo>
                    <a:pt x="248437" y="745286"/>
                  </a:lnTo>
                  <a:lnTo>
                    <a:pt x="248437" y="0"/>
                  </a:lnTo>
                  <a:close/>
                </a:path>
              </a:pathLst>
            </a:custGeom>
            <a:solidFill>
              <a:srgbClr val="CDCD00">
                <a:alpha val="78819"/>
              </a:srgbClr>
            </a:solidFill>
          </p:spPr>
          <p:txBody>
            <a:bodyPr wrap="square" lIns="0" tIns="0" rIns="0" bIns="0" rtlCol="0"/>
            <a:lstStyle/>
            <a:p>
              <a:endParaRPr/>
            </a:p>
          </p:txBody>
        </p:sp>
        <p:sp>
          <p:nvSpPr>
            <p:cNvPr id="325" name="object 118">
              <a:extLst>
                <a:ext uri="{FF2B5EF4-FFF2-40B4-BE49-F238E27FC236}">
                  <a16:creationId xmlns:a16="http://schemas.microsoft.com/office/drawing/2014/main" id="{B2EFD41F-58B5-C58E-0C92-E53C51839EA0}"/>
                </a:ext>
              </a:extLst>
            </p:cNvPr>
            <p:cNvSpPr/>
            <p:nvPr/>
          </p:nvSpPr>
          <p:spPr>
            <a:xfrm>
              <a:off x="8483218" y="395884"/>
              <a:ext cx="1005840" cy="248920"/>
            </a:xfrm>
            <a:custGeom>
              <a:avLst/>
              <a:gdLst/>
              <a:ahLst/>
              <a:cxnLst/>
              <a:rect l="l" t="t" r="r" b="b"/>
              <a:pathLst>
                <a:path w="1005840" h="248920">
                  <a:moveTo>
                    <a:pt x="1005839" y="0"/>
                  </a:moveTo>
                  <a:lnTo>
                    <a:pt x="248424" y="0"/>
                  </a:lnTo>
                  <a:lnTo>
                    <a:pt x="0" y="248424"/>
                  </a:lnTo>
                  <a:lnTo>
                    <a:pt x="757402" y="248424"/>
                  </a:lnTo>
                  <a:lnTo>
                    <a:pt x="1005839" y="0"/>
                  </a:lnTo>
                  <a:close/>
                </a:path>
              </a:pathLst>
            </a:custGeom>
            <a:solidFill>
              <a:srgbClr val="FFFF32">
                <a:alpha val="78819"/>
              </a:srgbClr>
            </a:solidFill>
          </p:spPr>
          <p:txBody>
            <a:bodyPr wrap="square" lIns="0" tIns="0" rIns="0" bIns="0" rtlCol="0"/>
            <a:lstStyle/>
            <a:p>
              <a:endParaRPr/>
            </a:p>
          </p:txBody>
        </p:sp>
      </p:grpSp>
      <p:graphicFrame>
        <p:nvGraphicFramePr>
          <p:cNvPr id="426" name="object 11">
            <a:extLst>
              <a:ext uri="{FF2B5EF4-FFF2-40B4-BE49-F238E27FC236}">
                <a16:creationId xmlns:a16="http://schemas.microsoft.com/office/drawing/2014/main" id="{75F2AC0A-F1FA-9F4E-0665-F109497049A7}"/>
              </a:ext>
            </a:extLst>
          </p:cNvPr>
          <p:cNvGraphicFramePr>
            <a:graphicFrameLocks noGrp="1"/>
          </p:cNvGraphicFramePr>
          <p:nvPr/>
        </p:nvGraphicFramePr>
        <p:xfrm>
          <a:off x="3521488" y="1271341"/>
          <a:ext cx="737616" cy="737616"/>
        </p:xfrm>
        <a:graphic>
          <a:graphicData uri="http://schemas.openxmlformats.org/drawingml/2006/table">
            <a:tbl>
              <a:tblPr firstRow="1" bandRow="1">
                <a:tableStyleId>{2D5ABB26-0587-4C30-8999-92F81FD0307C}</a:tableStyleId>
              </a:tblPr>
              <a:tblGrid>
                <a:gridCol w="184404">
                  <a:extLst>
                    <a:ext uri="{9D8B030D-6E8A-4147-A177-3AD203B41FA5}">
                      <a16:colId xmlns:a16="http://schemas.microsoft.com/office/drawing/2014/main" val="20000"/>
                    </a:ext>
                  </a:extLst>
                </a:gridCol>
                <a:gridCol w="184404">
                  <a:extLst>
                    <a:ext uri="{9D8B030D-6E8A-4147-A177-3AD203B41FA5}">
                      <a16:colId xmlns:a16="http://schemas.microsoft.com/office/drawing/2014/main" val="20001"/>
                    </a:ext>
                  </a:extLst>
                </a:gridCol>
                <a:gridCol w="184404">
                  <a:extLst>
                    <a:ext uri="{9D8B030D-6E8A-4147-A177-3AD203B41FA5}">
                      <a16:colId xmlns:a16="http://schemas.microsoft.com/office/drawing/2014/main" val="20002"/>
                    </a:ext>
                  </a:extLst>
                </a:gridCol>
                <a:gridCol w="184404">
                  <a:extLst>
                    <a:ext uri="{9D8B030D-6E8A-4147-A177-3AD203B41FA5}">
                      <a16:colId xmlns:a16="http://schemas.microsoft.com/office/drawing/2014/main" val="20003"/>
                    </a:ext>
                  </a:extLst>
                </a:gridCol>
              </a:tblGrid>
              <a:tr h="184404">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184404">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84404">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184404">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endParaRPr sz="11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bl>
          </a:graphicData>
        </a:graphic>
      </p:graphicFrame>
      <p:sp>
        <p:nvSpPr>
          <p:cNvPr id="3" name="object 63">
            <a:extLst>
              <a:ext uri="{FF2B5EF4-FFF2-40B4-BE49-F238E27FC236}">
                <a16:creationId xmlns:a16="http://schemas.microsoft.com/office/drawing/2014/main" id="{E758C50F-0B6B-3E0D-BBBF-206ECA97D6F1}"/>
              </a:ext>
            </a:extLst>
          </p:cNvPr>
          <p:cNvSpPr/>
          <p:nvPr/>
        </p:nvSpPr>
        <p:spPr>
          <a:xfrm>
            <a:off x="400202" y="1255619"/>
            <a:ext cx="524159" cy="514554"/>
          </a:xfrm>
          <a:custGeom>
            <a:avLst/>
            <a:gdLst/>
            <a:ahLst/>
            <a:cxnLst/>
            <a:rect l="l" t="t" r="r" b="b"/>
            <a:pathLst>
              <a:path w="1386204" h="1360804">
                <a:moveTo>
                  <a:pt x="1386192" y="0"/>
                </a:moveTo>
                <a:lnTo>
                  <a:pt x="0" y="0"/>
                </a:lnTo>
                <a:lnTo>
                  <a:pt x="0" y="1360360"/>
                </a:lnTo>
                <a:lnTo>
                  <a:pt x="1386192" y="1360360"/>
                </a:lnTo>
                <a:lnTo>
                  <a:pt x="1386192" y="0"/>
                </a:lnTo>
                <a:close/>
              </a:path>
            </a:pathLst>
          </a:custGeom>
          <a:solidFill>
            <a:srgbClr val="FFFF00">
              <a:alpha val="78819"/>
            </a:srgbClr>
          </a:solidFill>
        </p:spPr>
        <p:txBody>
          <a:bodyPr wrap="square" lIns="0" tIns="0" rIns="0" bIns="0" rtlCol="0"/>
          <a:lstStyle/>
          <a:p>
            <a:endParaRPr/>
          </a:p>
        </p:txBody>
      </p:sp>
      <p:sp>
        <p:nvSpPr>
          <p:cNvPr id="4" name="object 63">
            <a:extLst>
              <a:ext uri="{FF2B5EF4-FFF2-40B4-BE49-F238E27FC236}">
                <a16:creationId xmlns:a16="http://schemas.microsoft.com/office/drawing/2014/main" id="{789E263C-5005-4553-14BB-3D9E8480D34C}"/>
              </a:ext>
            </a:extLst>
          </p:cNvPr>
          <p:cNvSpPr/>
          <p:nvPr/>
        </p:nvSpPr>
        <p:spPr>
          <a:xfrm>
            <a:off x="307720" y="1332634"/>
            <a:ext cx="524159" cy="514554"/>
          </a:xfrm>
          <a:custGeom>
            <a:avLst/>
            <a:gdLst/>
            <a:ahLst/>
            <a:cxnLst/>
            <a:rect l="l" t="t" r="r" b="b"/>
            <a:pathLst>
              <a:path w="1386204" h="1360804">
                <a:moveTo>
                  <a:pt x="1386192" y="0"/>
                </a:moveTo>
                <a:lnTo>
                  <a:pt x="0" y="0"/>
                </a:lnTo>
                <a:lnTo>
                  <a:pt x="0" y="1360360"/>
                </a:lnTo>
                <a:lnTo>
                  <a:pt x="1386192" y="1360360"/>
                </a:lnTo>
                <a:lnTo>
                  <a:pt x="1386192" y="0"/>
                </a:lnTo>
                <a:close/>
              </a:path>
            </a:pathLst>
          </a:custGeom>
          <a:solidFill>
            <a:srgbClr val="FFFF00">
              <a:alpha val="78819"/>
            </a:srgbClr>
          </a:solidFill>
        </p:spPr>
        <p:txBody>
          <a:bodyPr wrap="square" lIns="0" tIns="0" rIns="0" bIns="0" rtlCol="0"/>
          <a:lstStyle/>
          <a:p>
            <a:endParaRPr/>
          </a:p>
        </p:txBody>
      </p:sp>
      <p:sp>
        <p:nvSpPr>
          <p:cNvPr id="5" name="object 2">
            <a:extLst>
              <a:ext uri="{FF2B5EF4-FFF2-40B4-BE49-F238E27FC236}">
                <a16:creationId xmlns:a16="http://schemas.microsoft.com/office/drawing/2014/main" id="{AC876DFB-1C62-A688-6436-B94C8B5242C6}"/>
              </a:ext>
            </a:extLst>
          </p:cNvPr>
          <p:cNvSpPr txBox="1"/>
          <p:nvPr/>
        </p:nvSpPr>
        <p:spPr>
          <a:xfrm>
            <a:off x="95300" y="44282"/>
            <a:ext cx="2499995" cy="232756"/>
          </a:xfrm>
          <a:prstGeom prst="rect">
            <a:avLst/>
          </a:prstGeom>
        </p:spPr>
        <p:txBody>
          <a:bodyPr vert="horz" wrap="square" lIns="0" tIns="17145" rIns="0" bIns="0" rtlCol="0">
            <a:spAutoFit/>
          </a:bodyPr>
          <a:lstStyle/>
          <a:p>
            <a:pPr marL="12700">
              <a:spcBef>
                <a:spcPts val="135"/>
              </a:spcBef>
            </a:pPr>
            <a:r>
              <a:rPr lang="en-GB" sz="1400" spc="-10" dirty="0">
                <a:solidFill>
                  <a:srgbClr val="FFFFFF"/>
                </a:solidFill>
                <a:latin typeface="Tahoma"/>
                <a:cs typeface="Tahoma"/>
              </a:rPr>
              <a:t>Convolutions on RGB images</a:t>
            </a:r>
            <a:endParaRPr lang="en-GB" sz="1400" dirty="0">
              <a:latin typeface="Tahoma"/>
              <a:cs typeface="Tahoma"/>
            </a:endParaRPr>
          </a:p>
        </p:txBody>
      </p:sp>
    </p:spTree>
    <p:extLst>
      <p:ext uri="{BB962C8B-B14F-4D97-AF65-F5344CB8AC3E}">
        <p14:creationId xmlns:p14="http://schemas.microsoft.com/office/powerpoint/2010/main" val="3004346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animBg="1"/>
      <p:bldP spid="220" grpId="0" animBg="1"/>
      <p:bldP spid="270" grpId="0" animBg="1"/>
      <p:bldP spid="3" grpId="0" animBg="1"/>
      <p:bldP spid="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GB" dirty="0"/>
              <a:t>Multiple filters</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 name="object 3">
            <a:extLst>
              <a:ext uri="{FF2B5EF4-FFF2-40B4-BE49-F238E27FC236}">
                <a16:creationId xmlns:a16="http://schemas.microsoft.com/office/drawing/2014/main" id="{CA262BDA-1F1B-36C2-35C9-794AD17C1FE6}"/>
              </a:ext>
            </a:extLst>
          </p:cNvPr>
          <p:cNvGrpSpPr/>
          <p:nvPr/>
        </p:nvGrpSpPr>
        <p:grpSpPr>
          <a:xfrm>
            <a:off x="339548" y="1110509"/>
            <a:ext cx="1242085" cy="1193824"/>
            <a:chOff x="897978" y="1014183"/>
            <a:chExt cx="3284854" cy="3157220"/>
          </a:xfrm>
        </p:grpSpPr>
        <p:sp>
          <p:nvSpPr>
            <p:cNvPr id="4" name="object 4">
              <a:extLst>
                <a:ext uri="{FF2B5EF4-FFF2-40B4-BE49-F238E27FC236}">
                  <a16:creationId xmlns:a16="http://schemas.microsoft.com/office/drawing/2014/main" id="{1D722426-E0BF-0709-F353-50178E8BEBF1}"/>
                </a:ext>
              </a:extLst>
            </p:cNvPr>
            <p:cNvSpPr/>
            <p:nvPr/>
          </p:nvSpPr>
          <p:spPr>
            <a:xfrm>
              <a:off x="1423301" y="1026883"/>
              <a:ext cx="2747010" cy="2742565"/>
            </a:xfrm>
            <a:custGeom>
              <a:avLst/>
              <a:gdLst/>
              <a:ahLst/>
              <a:cxnLst/>
              <a:rect l="l" t="t" r="r" b="b"/>
              <a:pathLst>
                <a:path w="2747010" h="2742565">
                  <a:moveTo>
                    <a:pt x="457796" y="0"/>
                  </a:moveTo>
                  <a:lnTo>
                    <a:pt x="0" y="0"/>
                  </a:lnTo>
                  <a:lnTo>
                    <a:pt x="0" y="176758"/>
                  </a:lnTo>
                  <a:lnTo>
                    <a:pt x="0" y="389547"/>
                  </a:lnTo>
                  <a:lnTo>
                    <a:pt x="200139" y="389547"/>
                  </a:lnTo>
                  <a:lnTo>
                    <a:pt x="200139" y="176758"/>
                  </a:lnTo>
                  <a:lnTo>
                    <a:pt x="457796" y="176758"/>
                  </a:lnTo>
                  <a:lnTo>
                    <a:pt x="457796" y="0"/>
                  </a:lnTo>
                  <a:close/>
                </a:path>
                <a:path w="2747010" h="2742565">
                  <a:moveTo>
                    <a:pt x="915606" y="0"/>
                  </a:moveTo>
                  <a:lnTo>
                    <a:pt x="457809" y="0"/>
                  </a:lnTo>
                  <a:lnTo>
                    <a:pt x="457809" y="176758"/>
                  </a:lnTo>
                  <a:lnTo>
                    <a:pt x="457809" y="389547"/>
                  </a:lnTo>
                  <a:lnTo>
                    <a:pt x="657936" y="389547"/>
                  </a:lnTo>
                  <a:lnTo>
                    <a:pt x="657936" y="176758"/>
                  </a:lnTo>
                  <a:lnTo>
                    <a:pt x="915606" y="176758"/>
                  </a:lnTo>
                  <a:lnTo>
                    <a:pt x="915606" y="0"/>
                  </a:lnTo>
                  <a:close/>
                </a:path>
                <a:path w="2747010" h="2742565">
                  <a:moveTo>
                    <a:pt x="1831213" y="0"/>
                  </a:moveTo>
                  <a:lnTo>
                    <a:pt x="1373416" y="0"/>
                  </a:lnTo>
                  <a:lnTo>
                    <a:pt x="915619" y="0"/>
                  </a:lnTo>
                  <a:lnTo>
                    <a:pt x="915619" y="176758"/>
                  </a:lnTo>
                  <a:lnTo>
                    <a:pt x="915619" y="389547"/>
                  </a:lnTo>
                  <a:lnTo>
                    <a:pt x="1115745" y="389547"/>
                  </a:lnTo>
                  <a:lnTo>
                    <a:pt x="1115745" y="176758"/>
                  </a:lnTo>
                  <a:lnTo>
                    <a:pt x="1373416" y="176758"/>
                  </a:lnTo>
                  <a:lnTo>
                    <a:pt x="1373416" y="389547"/>
                  </a:lnTo>
                  <a:lnTo>
                    <a:pt x="1573555" y="389547"/>
                  </a:lnTo>
                  <a:lnTo>
                    <a:pt x="1573555" y="176758"/>
                  </a:lnTo>
                  <a:lnTo>
                    <a:pt x="1831213" y="176758"/>
                  </a:lnTo>
                  <a:lnTo>
                    <a:pt x="1831213" y="0"/>
                  </a:lnTo>
                  <a:close/>
                </a:path>
                <a:path w="2747010" h="2742565">
                  <a:moveTo>
                    <a:pt x="2289022" y="0"/>
                  </a:moveTo>
                  <a:lnTo>
                    <a:pt x="1831225" y="0"/>
                  </a:lnTo>
                  <a:lnTo>
                    <a:pt x="1831225" y="176758"/>
                  </a:lnTo>
                  <a:lnTo>
                    <a:pt x="1831225" y="389547"/>
                  </a:lnTo>
                  <a:lnTo>
                    <a:pt x="2031352" y="389547"/>
                  </a:lnTo>
                  <a:lnTo>
                    <a:pt x="2031352" y="176758"/>
                  </a:lnTo>
                  <a:lnTo>
                    <a:pt x="2289022" y="176758"/>
                  </a:lnTo>
                  <a:lnTo>
                    <a:pt x="2289022" y="0"/>
                  </a:lnTo>
                  <a:close/>
                </a:path>
                <a:path w="2747010" h="2742565">
                  <a:moveTo>
                    <a:pt x="2746832" y="1827999"/>
                  </a:moveTo>
                  <a:lnTo>
                    <a:pt x="2289035" y="1827999"/>
                  </a:lnTo>
                  <a:lnTo>
                    <a:pt x="2289035" y="2004758"/>
                  </a:lnTo>
                  <a:lnTo>
                    <a:pt x="2489149" y="2004758"/>
                  </a:lnTo>
                  <a:lnTo>
                    <a:pt x="2489149" y="2284996"/>
                  </a:lnTo>
                  <a:lnTo>
                    <a:pt x="2289035" y="2284996"/>
                  </a:lnTo>
                  <a:lnTo>
                    <a:pt x="2289035" y="2461755"/>
                  </a:lnTo>
                  <a:lnTo>
                    <a:pt x="2489149" y="2461755"/>
                  </a:lnTo>
                  <a:lnTo>
                    <a:pt x="2489149" y="2741993"/>
                  </a:lnTo>
                  <a:lnTo>
                    <a:pt x="2746832" y="2741993"/>
                  </a:lnTo>
                  <a:lnTo>
                    <a:pt x="2746832" y="2461755"/>
                  </a:lnTo>
                  <a:lnTo>
                    <a:pt x="2746832" y="2284996"/>
                  </a:lnTo>
                  <a:lnTo>
                    <a:pt x="2746832" y="2004758"/>
                  </a:lnTo>
                  <a:lnTo>
                    <a:pt x="2746832" y="1827999"/>
                  </a:lnTo>
                  <a:close/>
                </a:path>
                <a:path w="2747010" h="2742565">
                  <a:moveTo>
                    <a:pt x="2746832" y="0"/>
                  </a:moveTo>
                  <a:lnTo>
                    <a:pt x="2289035" y="0"/>
                  </a:lnTo>
                  <a:lnTo>
                    <a:pt x="2289035" y="176758"/>
                  </a:lnTo>
                  <a:lnTo>
                    <a:pt x="2289035" y="456996"/>
                  </a:lnTo>
                  <a:lnTo>
                    <a:pt x="2289035" y="633755"/>
                  </a:lnTo>
                  <a:lnTo>
                    <a:pt x="2489149" y="633755"/>
                  </a:lnTo>
                  <a:lnTo>
                    <a:pt x="2489149" y="913993"/>
                  </a:lnTo>
                  <a:lnTo>
                    <a:pt x="2289035" y="913993"/>
                  </a:lnTo>
                  <a:lnTo>
                    <a:pt x="2289035" y="1090752"/>
                  </a:lnTo>
                  <a:lnTo>
                    <a:pt x="2489149" y="1090752"/>
                  </a:lnTo>
                  <a:lnTo>
                    <a:pt x="2489149" y="1370990"/>
                  </a:lnTo>
                  <a:lnTo>
                    <a:pt x="2289035" y="1370990"/>
                  </a:lnTo>
                  <a:lnTo>
                    <a:pt x="2289035" y="1547761"/>
                  </a:lnTo>
                  <a:lnTo>
                    <a:pt x="2489149" y="1547761"/>
                  </a:lnTo>
                  <a:lnTo>
                    <a:pt x="2489149" y="1827987"/>
                  </a:lnTo>
                  <a:lnTo>
                    <a:pt x="2746832" y="1827987"/>
                  </a:lnTo>
                  <a:lnTo>
                    <a:pt x="2746832" y="1547761"/>
                  </a:lnTo>
                  <a:lnTo>
                    <a:pt x="2746832" y="1370990"/>
                  </a:lnTo>
                  <a:lnTo>
                    <a:pt x="2746832" y="176758"/>
                  </a:lnTo>
                  <a:lnTo>
                    <a:pt x="2746832" y="0"/>
                  </a:lnTo>
                  <a:close/>
                </a:path>
              </a:pathLst>
            </a:custGeom>
            <a:solidFill>
              <a:srgbClr val="0070C0"/>
            </a:solidFill>
          </p:spPr>
          <p:txBody>
            <a:bodyPr wrap="square" lIns="0" tIns="0" rIns="0" bIns="0" rtlCol="0"/>
            <a:lstStyle/>
            <a:p>
              <a:endParaRPr/>
            </a:p>
          </p:txBody>
        </p:sp>
        <p:sp>
          <p:nvSpPr>
            <p:cNvPr id="5" name="object 5">
              <a:extLst>
                <a:ext uri="{FF2B5EF4-FFF2-40B4-BE49-F238E27FC236}">
                  <a16:creationId xmlns:a16="http://schemas.microsoft.com/office/drawing/2014/main" id="{9DDC0B4F-B362-34D0-6225-8604379D23B9}"/>
                </a:ext>
              </a:extLst>
            </p:cNvPr>
            <p:cNvSpPr/>
            <p:nvPr/>
          </p:nvSpPr>
          <p:spPr>
            <a:xfrm>
              <a:off x="1881106" y="1020533"/>
              <a:ext cx="2295525" cy="463550"/>
            </a:xfrm>
            <a:custGeom>
              <a:avLst/>
              <a:gdLst/>
              <a:ahLst/>
              <a:cxnLst/>
              <a:rect l="l" t="t" r="r" b="b"/>
              <a:pathLst>
                <a:path w="2295525" h="463550">
                  <a:moveTo>
                    <a:pt x="0" y="0"/>
                  </a:moveTo>
                  <a:lnTo>
                    <a:pt x="0" y="183106"/>
                  </a:lnTo>
                </a:path>
                <a:path w="2295525" h="463550">
                  <a:moveTo>
                    <a:pt x="457805" y="0"/>
                  </a:moveTo>
                  <a:lnTo>
                    <a:pt x="457805" y="183106"/>
                  </a:lnTo>
                </a:path>
                <a:path w="2295525" h="463550">
                  <a:moveTo>
                    <a:pt x="915615" y="0"/>
                  </a:moveTo>
                  <a:lnTo>
                    <a:pt x="915615" y="183106"/>
                  </a:lnTo>
                </a:path>
                <a:path w="2295525" h="463550">
                  <a:moveTo>
                    <a:pt x="1373415" y="0"/>
                  </a:moveTo>
                  <a:lnTo>
                    <a:pt x="1373415" y="183106"/>
                  </a:lnTo>
                </a:path>
                <a:path w="2295525" h="463550">
                  <a:moveTo>
                    <a:pt x="1831216" y="0"/>
                  </a:moveTo>
                  <a:lnTo>
                    <a:pt x="1831216" y="183106"/>
                  </a:lnTo>
                </a:path>
                <a:path w="2295525" h="463550">
                  <a:moveTo>
                    <a:pt x="2031351" y="463349"/>
                  </a:moveTo>
                  <a:lnTo>
                    <a:pt x="2295376" y="463349"/>
                  </a:lnTo>
                </a:path>
              </a:pathLst>
            </a:custGeom>
            <a:ln w="12700">
              <a:solidFill>
                <a:srgbClr val="000000"/>
              </a:solidFill>
            </a:ln>
          </p:spPr>
          <p:txBody>
            <a:bodyPr wrap="square" lIns="0" tIns="0" rIns="0" bIns="0" rtlCol="0"/>
            <a:lstStyle/>
            <a:p>
              <a:endParaRPr/>
            </a:p>
          </p:txBody>
        </p:sp>
        <p:sp>
          <p:nvSpPr>
            <p:cNvPr id="6" name="object 6">
              <a:extLst>
                <a:ext uri="{FF2B5EF4-FFF2-40B4-BE49-F238E27FC236}">
                  <a16:creationId xmlns:a16="http://schemas.microsoft.com/office/drawing/2014/main" id="{0C32324F-B22D-0858-910C-6BED7D01E70D}"/>
                </a:ext>
              </a:extLst>
            </p:cNvPr>
            <p:cNvSpPr/>
            <p:nvPr/>
          </p:nvSpPr>
          <p:spPr>
            <a:xfrm>
              <a:off x="3912451" y="1934539"/>
              <a:ext cx="264160" cy="1384300"/>
            </a:xfrm>
            <a:custGeom>
              <a:avLst/>
              <a:gdLst/>
              <a:ahLst/>
              <a:cxnLst/>
              <a:rect l="l" t="t" r="r" b="b"/>
              <a:pathLst>
                <a:path w="264160" h="1384300">
                  <a:moveTo>
                    <a:pt x="264020" y="1370990"/>
                  </a:moveTo>
                  <a:lnTo>
                    <a:pt x="0" y="1370990"/>
                  </a:lnTo>
                  <a:lnTo>
                    <a:pt x="0" y="1383690"/>
                  </a:lnTo>
                  <a:lnTo>
                    <a:pt x="264020" y="1383690"/>
                  </a:lnTo>
                  <a:lnTo>
                    <a:pt x="264020" y="1370990"/>
                  </a:lnTo>
                  <a:close/>
                </a:path>
                <a:path w="264160" h="1384300">
                  <a:moveTo>
                    <a:pt x="264020" y="914006"/>
                  </a:moveTo>
                  <a:lnTo>
                    <a:pt x="0" y="914006"/>
                  </a:lnTo>
                  <a:lnTo>
                    <a:pt x="0" y="926706"/>
                  </a:lnTo>
                  <a:lnTo>
                    <a:pt x="264020" y="926706"/>
                  </a:lnTo>
                  <a:lnTo>
                    <a:pt x="264020" y="914006"/>
                  </a:lnTo>
                  <a:close/>
                </a:path>
                <a:path w="264160" h="1384300">
                  <a:moveTo>
                    <a:pt x="264020" y="456996"/>
                  </a:moveTo>
                  <a:lnTo>
                    <a:pt x="0" y="456996"/>
                  </a:lnTo>
                  <a:lnTo>
                    <a:pt x="0" y="469696"/>
                  </a:lnTo>
                  <a:lnTo>
                    <a:pt x="264020" y="469696"/>
                  </a:lnTo>
                  <a:lnTo>
                    <a:pt x="264020" y="456996"/>
                  </a:lnTo>
                  <a:close/>
                </a:path>
                <a:path w="264160" h="1384300">
                  <a:moveTo>
                    <a:pt x="264020" y="0"/>
                  </a:moveTo>
                  <a:lnTo>
                    <a:pt x="0" y="0"/>
                  </a:lnTo>
                  <a:lnTo>
                    <a:pt x="0" y="12700"/>
                  </a:lnTo>
                  <a:lnTo>
                    <a:pt x="264020" y="12700"/>
                  </a:lnTo>
                  <a:lnTo>
                    <a:pt x="264020" y="0"/>
                  </a:lnTo>
                  <a:close/>
                </a:path>
              </a:pathLst>
            </a:custGeom>
            <a:solidFill>
              <a:srgbClr val="000000"/>
            </a:solidFill>
          </p:spPr>
          <p:txBody>
            <a:bodyPr wrap="square" lIns="0" tIns="0" rIns="0" bIns="0" rtlCol="0"/>
            <a:lstStyle/>
            <a:p>
              <a:endParaRPr/>
            </a:p>
          </p:txBody>
        </p:sp>
        <p:sp>
          <p:nvSpPr>
            <p:cNvPr id="7" name="object 7">
              <a:extLst>
                <a:ext uri="{FF2B5EF4-FFF2-40B4-BE49-F238E27FC236}">
                  <a16:creationId xmlns:a16="http://schemas.microsoft.com/office/drawing/2014/main" id="{77D42DC4-1714-3B05-1B0A-29D348D56330}"/>
                </a:ext>
              </a:extLst>
            </p:cNvPr>
            <p:cNvSpPr/>
            <p:nvPr/>
          </p:nvSpPr>
          <p:spPr>
            <a:xfrm>
              <a:off x="1423301" y="1020533"/>
              <a:ext cx="0" cy="183515"/>
            </a:xfrm>
            <a:custGeom>
              <a:avLst/>
              <a:gdLst/>
              <a:ahLst/>
              <a:cxnLst/>
              <a:rect l="l" t="t" r="r" b="b"/>
              <a:pathLst>
                <a:path h="183515">
                  <a:moveTo>
                    <a:pt x="0" y="0"/>
                  </a:moveTo>
                  <a:lnTo>
                    <a:pt x="0" y="183106"/>
                  </a:lnTo>
                </a:path>
              </a:pathLst>
            </a:custGeom>
            <a:ln w="12700">
              <a:solidFill>
                <a:srgbClr val="000000"/>
              </a:solidFill>
            </a:ln>
          </p:spPr>
          <p:txBody>
            <a:bodyPr wrap="square" lIns="0" tIns="0" rIns="0" bIns="0" rtlCol="0"/>
            <a:lstStyle/>
            <a:p>
              <a:endParaRPr/>
            </a:p>
          </p:txBody>
        </p:sp>
        <p:sp>
          <p:nvSpPr>
            <p:cNvPr id="8" name="object 8">
              <a:extLst>
                <a:ext uri="{FF2B5EF4-FFF2-40B4-BE49-F238E27FC236}">
                  <a16:creationId xmlns:a16="http://schemas.microsoft.com/office/drawing/2014/main" id="{FD31E7EE-1AAB-73A0-6769-EA396DDA4CC8}"/>
                </a:ext>
              </a:extLst>
            </p:cNvPr>
            <p:cNvSpPr/>
            <p:nvPr/>
          </p:nvSpPr>
          <p:spPr>
            <a:xfrm>
              <a:off x="1416951" y="1020533"/>
              <a:ext cx="2759710" cy="275526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9" name="object 9">
              <a:extLst>
                <a:ext uri="{FF2B5EF4-FFF2-40B4-BE49-F238E27FC236}">
                  <a16:creationId xmlns:a16="http://schemas.microsoft.com/office/drawing/2014/main" id="{EF8388CD-2DAA-B02C-4807-168F6677673B}"/>
                </a:ext>
              </a:extLst>
            </p:cNvPr>
            <p:cNvSpPr/>
            <p:nvPr/>
          </p:nvSpPr>
          <p:spPr>
            <a:xfrm>
              <a:off x="3912458" y="3768875"/>
              <a:ext cx="264160" cy="0"/>
            </a:xfrm>
            <a:custGeom>
              <a:avLst/>
              <a:gdLst/>
              <a:ahLst/>
              <a:cxnLst/>
              <a:rect l="l" t="t" r="r" b="b"/>
              <a:pathLst>
                <a:path w="264160">
                  <a:moveTo>
                    <a:pt x="0" y="0"/>
                  </a:moveTo>
                  <a:lnTo>
                    <a:pt x="264024" y="0"/>
                  </a:lnTo>
                </a:path>
              </a:pathLst>
            </a:custGeom>
            <a:ln w="12700">
              <a:solidFill>
                <a:srgbClr val="000000"/>
              </a:solidFill>
            </a:ln>
          </p:spPr>
          <p:txBody>
            <a:bodyPr wrap="square" lIns="0" tIns="0" rIns="0" bIns="0" rtlCol="0"/>
            <a:lstStyle/>
            <a:p>
              <a:endParaRPr/>
            </a:p>
          </p:txBody>
        </p:sp>
        <p:sp>
          <p:nvSpPr>
            <p:cNvPr id="10" name="object 10">
              <a:extLst>
                <a:ext uri="{FF2B5EF4-FFF2-40B4-BE49-F238E27FC236}">
                  <a16:creationId xmlns:a16="http://schemas.microsoft.com/office/drawing/2014/main" id="{356CFFCC-3E84-1BCE-D34D-D34999093A61}"/>
                </a:ext>
              </a:extLst>
            </p:cNvPr>
            <p:cNvSpPr/>
            <p:nvPr/>
          </p:nvSpPr>
          <p:spPr>
            <a:xfrm>
              <a:off x="1165631" y="1203642"/>
              <a:ext cx="2747010" cy="2742565"/>
            </a:xfrm>
            <a:custGeom>
              <a:avLst/>
              <a:gdLst/>
              <a:ahLst/>
              <a:cxnLst/>
              <a:rect l="l" t="t" r="r" b="b"/>
              <a:pathLst>
                <a:path w="2747010" h="2742565">
                  <a:moveTo>
                    <a:pt x="202857" y="2284996"/>
                  </a:moveTo>
                  <a:lnTo>
                    <a:pt x="0" y="2284996"/>
                  </a:lnTo>
                  <a:lnTo>
                    <a:pt x="0" y="2497785"/>
                  </a:lnTo>
                  <a:lnTo>
                    <a:pt x="202857" y="2497785"/>
                  </a:lnTo>
                  <a:lnTo>
                    <a:pt x="202857" y="2284996"/>
                  </a:lnTo>
                  <a:close/>
                </a:path>
                <a:path w="2747010" h="2742565">
                  <a:moveTo>
                    <a:pt x="202857" y="1827999"/>
                  </a:moveTo>
                  <a:lnTo>
                    <a:pt x="0" y="1827999"/>
                  </a:lnTo>
                  <a:lnTo>
                    <a:pt x="0" y="2040788"/>
                  </a:lnTo>
                  <a:lnTo>
                    <a:pt x="202857" y="2040788"/>
                  </a:lnTo>
                  <a:lnTo>
                    <a:pt x="202857" y="1827999"/>
                  </a:lnTo>
                  <a:close/>
                </a:path>
                <a:path w="2747010" h="2742565">
                  <a:moveTo>
                    <a:pt x="202857" y="1371003"/>
                  </a:moveTo>
                  <a:lnTo>
                    <a:pt x="0" y="1371003"/>
                  </a:lnTo>
                  <a:lnTo>
                    <a:pt x="0" y="1583778"/>
                  </a:lnTo>
                  <a:lnTo>
                    <a:pt x="202857" y="1583778"/>
                  </a:lnTo>
                  <a:lnTo>
                    <a:pt x="202857" y="1371003"/>
                  </a:lnTo>
                  <a:close/>
                </a:path>
                <a:path w="2747010" h="2742565">
                  <a:moveTo>
                    <a:pt x="202857" y="914006"/>
                  </a:moveTo>
                  <a:lnTo>
                    <a:pt x="0" y="914006"/>
                  </a:lnTo>
                  <a:lnTo>
                    <a:pt x="0" y="1126782"/>
                  </a:lnTo>
                  <a:lnTo>
                    <a:pt x="202857" y="1126782"/>
                  </a:lnTo>
                  <a:lnTo>
                    <a:pt x="202857" y="914006"/>
                  </a:lnTo>
                  <a:close/>
                </a:path>
                <a:path w="2747010" h="2742565">
                  <a:moveTo>
                    <a:pt x="457796" y="0"/>
                  </a:moveTo>
                  <a:lnTo>
                    <a:pt x="0" y="0"/>
                  </a:lnTo>
                  <a:lnTo>
                    <a:pt x="0" y="212788"/>
                  </a:lnTo>
                  <a:lnTo>
                    <a:pt x="0" y="456996"/>
                  </a:lnTo>
                  <a:lnTo>
                    <a:pt x="0" y="669785"/>
                  </a:lnTo>
                  <a:lnTo>
                    <a:pt x="202857" y="669785"/>
                  </a:lnTo>
                  <a:lnTo>
                    <a:pt x="202857" y="456996"/>
                  </a:lnTo>
                  <a:lnTo>
                    <a:pt x="202857" y="212788"/>
                  </a:lnTo>
                  <a:lnTo>
                    <a:pt x="457796" y="212788"/>
                  </a:lnTo>
                  <a:lnTo>
                    <a:pt x="457796" y="0"/>
                  </a:lnTo>
                  <a:close/>
                </a:path>
                <a:path w="2747010" h="2742565">
                  <a:moveTo>
                    <a:pt x="660654" y="2284996"/>
                  </a:moveTo>
                  <a:lnTo>
                    <a:pt x="457809" y="2284996"/>
                  </a:lnTo>
                  <a:lnTo>
                    <a:pt x="457809" y="2497785"/>
                  </a:lnTo>
                  <a:lnTo>
                    <a:pt x="660654" y="2497785"/>
                  </a:lnTo>
                  <a:lnTo>
                    <a:pt x="660654" y="2284996"/>
                  </a:lnTo>
                  <a:close/>
                </a:path>
                <a:path w="2747010" h="2742565">
                  <a:moveTo>
                    <a:pt x="660654" y="1827999"/>
                  </a:moveTo>
                  <a:lnTo>
                    <a:pt x="457809" y="1827999"/>
                  </a:lnTo>
                  <a:lnTo>
                    <a:pt x="457809" y="2040788"/>
                  </a:lnTo>
                  <a:lnTo>
                    <a:pt x="660654" y="2040788"/>
                  </a:lnTo>
                  <a:lnTo>
                    <a:pt x="660654" y="1827999"/>
                  </a:lnTo>
                  <a:close/>
                </a:path>
                <a:path w="2747010" h="2742565">
                  <a:moveTo>
                    <a:pt x="660654" y="1371003"/>
                  </a:moveTo>
                  <a:lnTo>
                    <a:pt x="457809" y="1371003"/>
                  </a:lnTo>
                  <a:lnTo>
                    <a:pt x="457809" y="1583778"/>
                  </a:lnTo>
                  <a:lnTo>
                    <a:pt x="660654" y="1583778"/>
                  </a:lnTo>
                  <a:lnTo>
                    <a:pt x="660654" y="1371003"/>
                  </a:lnTo>
                  <a:close/>
                </a:path>
                <a:path w="2747010" h="2742565">
                  <a:moveTo>
                    <a:pt x="660654" y="914006"/>
                  </a:moveTo>
                  <a:lnTo>
                    <a:pt x="457809" y="914006"/>
                  </a:lnTo>
                  <a:lnTo>
                    <a:pt x="457809" y="1126782"/>
                  </a:lnTo>
                  <a:lnTo>
                    <a:pt x="660654" y="1126782"/>
                  </a:lnTo>
                  <a:lnTo>
                    <a:pt x="660654" y="914006"/>
                  </a:lnTo>
                  <a:close/>
                </a:path>
                <a:path w="2747010" h="2742565">
                  <a:moveTo>
                    <a:pt x="1118463" y="2284996"/>
                  </a:moveTo>
                  <a:lnTo>
                    <a:pt x="915606" y="2284996"/>
                  </a:lnTo>
                  <a:lnTo>
                    <a:pt x="915606" y="2497785"/>
                  </a:lnTo>
                  <a:lnTo>
                    <a:pt x="1118463" y="2497785"/>
                  </a:lnTo>
                  <a:lnTo>
                    <a:pt x="1118463" y="2284996"/>
                  </a:lnTo>
                  <a:close/>
                </a:path>
                <a:path w="2747010" h="2742565">
                  <a:moveTo>
                    <a:pt x="1118463" y="1827999"/>
                  </a:moveTo>
                  <a:lnTo>
                    <a:pt x="915606" y="1827999"/>
                  </a:lnTo>
                  <a:lnTo>
                    <a:pt x="915606" y="2040788"/>
                  </a:lnTo>
                  <a:lnTo>
                    <a:pt x="1118463" y="2040788"/>
                  </a:lnTo>
                  <a:lnTo>
                    <a:pt x="1118463" y="1827999"/>
                  </a:lnTo>
                  <a:close/>
                </a:path>
                <a:path w="2747010" h="2742565">
                  <a:moveTo>
                    <a:pt x="1118463" y="1371003"/>
                  </a:moveTo>
                  <a:lnTo>
                    <a:pt x="915606" y="1371003"/>
                  </a:lnTo>
                  <a:lnTo>
                    <a:pt x="915606" y="1583778"/>
                  </a:lnTo>
                  <a:lnTo>
                    <a:pt x="1118463" y="1583778"/>
                  </a:lnTo>
                  <a:lnTo>
                    <a:pt x="1118463" y="1371003"/>
                  </a:lnTo>
                  <a:close/>
                </a:path>
                <a:path w="2747010" h="2742565">
                  <a:moveTo>
                    <a:pt x="1118463" y="914006"/>
                  </a:moveTo>
                  <a:lnTo>
                    <a:pt x="915606" y="914006"/>
                  </a:lnTo>
                  <a:lnTo>
                    <a:pt x="915606" y="1126782"/>
                  </a:lnTo>
                  <a:lnTo>
                    <a:pt x="1118463" y="1126782"/>
                  </a:lnTo>
                  <a:lnTo>
                    <a:pt x="1118463" y="914006"/>
                  </a:lnTo>
                  <a:close/>
                </a:path>
                <a:path w="2747010" h="2742565">
                  <a:moveTo>
                    <a:pt x="1373403" y="0"/>
                  </a:moveTo>
                  <a:lnTo>
                    <a:pt x="915606" y="0"/>
                  </a:lnTo>
                  <a:lnTo>
                    <a:pt x="457809" y="0"/>
                  </a:lnTo>
                  <a:lnTo>
                    <a:pt x="457809" y="212788"/>
                  </a:lnTo>
                  <a:lnTo>
                    <a:pt x="457809" y="456996"/>
                  </a:lnTo>
                  <a:lnTo>
                    <a:pt x="457809" y="669785"/>
                  </a:lnTo>
                  <a:lnTo>
                    <a:pt x="660654" y="669785"/>
                  </a:lnTo>
                  <a:lnTo>
                    <a:pt x="660654" y="456996"/>
                  </a:lnTo>
                  <a:lnTo>
                    <a:pt x="660654" y="212788"/>
                  </a:lnTo>
                  <a:lnTo>
                    <a:pt x="915606" y="212788"/>
                  </a:lnTo>
                  <a:lnTo>
                    <a:pt x="915606" y="456996"/>
                  </a:lnTo>
                  <a:lnTo>
                    <a:pt x="915606" y="669785"/>
                  </a:lnTo>
                  <a:lnTo>
                    <a:pt x="1118463" y="669785"/>
                  </a:lnTo>
                  <a:lnTo>
                    <a:pt x="1118463" y="456996"/>
                  </a:lnTo>
                  <a:lnTo>
                    <a:pt x="1118463" y="212788"/>
                  </a:lnTo>
                  <a:lnTo>
                    <a:pt x="1373403" y="212788"/>
                  </a:lnTo>
                  <a:lnTo>
                    <a:pt x="1373403" y="0"/>
                  </a:lnTo>
                  <a:close/>
                </a:path>
                <a:path w="2747010" h="2742565">
                  <a:moveTo>
                    <a:pt x="1576273" y="2284996"/>
                  </a:moveTo>
                  <a:lnTo>
                    <a:pt x="1373416" y="2284996"/>
                  </a:lnTo>
                  <a:lnTo>
                    <a:pt x="1373416" y="2497785"/>
                  </a:lnTo>
                  <a:lnTo>
                    <a:pt x="1576273" y="2497785"/>
                  </a:lnTo>
                  <a:lnTo>
                    <a:pt x="1576273" y="2284996"/>
                  </a:lnTo>
                  <a:close/>
                </a:path>
                <a:path w="2747010" h="2742565">
                  <a:moveTo>
                    <a:pt x="1576273" y="1827999"/>
                  </a:moveTo>
                  <a:lnTo>
                    <a:pt x="1373416" y="1827999"/>
                  </a:lnTo>
                  <a:lnTo>
                    <a:pt x="1373416" y="2040788"/>
                  </a:lnTo>
                  <a:lnTo>
                    <a:pt x="1576273" y="2040788"/>
                  </a:lnTo>
                  <a:lnTo>
                    <a:pt x="1576273" y="1827999"/>
                  </a:lnTo>
                  <a:close/>
                </a:path>
                <a:path w="2747010" h="2742565">
                  <a:moveTo>
                    <a:pt x="1576273" y="1371003"/>
                  </a:moveTo>
                  <a:lnTo>
                    <a:pt x="1373416" y="1371003"/>
                  </a:lnTo>
                  <a:lnTo>
                    <a:pt x="1373416" y="1583778"/>
                  </a:lnTo>
                  <a:lnTo>
                    <a:pt x="1576273" y="1583778"/>
                  </a:lnTo>
                  <a:lnTo>
                    <a:pt x="1576273" y="1371003"/>
                  </a:lnTo>
                  <a:close/>
                </a:path>
                <a:path w="2747010" h="2742565">
                  <a:moveTo>
                    <a:pt x="1576273" y="914006"/>
                  </a:moveTo>
                  <a:lnTo>
                    <a:pt x="1373416" y="914006"/>
                  </a:lnTo>
                  <a:lnTo>
                    <a:pt x="1373416" y="1126782"/>
                  </a:lnTo>
                  <a:lnTo>
                    <a:pt x="1576273" y="1126782"/>
                  </a:lnTo>
                  <a:lnTo>
                    <a:pt x="1576273" y="914006"/>
                  </a:lnTo>
                  <a:close/>
                </a:path>
                <a:path w="2747010" h="2742565">
                  <a:moveTo>
                    <a:pt x="1831213" y="0"/>
                  </a:moveTo>
                  <a:lnTo>
                    <a:pt x="1373416" y="0"/>
                  </a:lnTo>
                  <a:lnTo>
                    <a:pt x="1373416" y="212788"/>
                  </a:lnTo>
                  <a:lnTo>
                    <a:pt x="1373416" y="456996"/>
                  </a:lnTo>
                  <a:lnTo>
                    <a:pt x="1373416" y="669785"/>
                  </a:lnTo>
                  <a:lnTo>
                    <a:pt x="1576273" y="669785"/>
                  </a:lnTo>
                  <a:lnTo>
                    <a:pt x="1576273" y="456996"/>
                  </a:lnTo>
                  <a:lnTo>
                    <a:pt x="1576273" y="212788"/>
                  </a:lnTo>
                  <a:lnTo>
                    <a:pt x="1831213" y="212788"/>
                  </a:lnTo>
                  <a:lnTo>
                    <a:pt x="1831213" y="0"/>
                  </a:lnTo>
                  <a:close/>
                </a:path>
                <a:path w="2747010" h="2742565">
                  <a:moveTo>
                    <a:pt x="2034070" y="2284996"/>
                  </a:moveTo>
                  <a:lnTo>
                    <a:pt x="1831225" y="2284996"/>
                  </a:lnTo>
                  <a:lnTo>
                    <a:pt x="1831225" y="2497785"/>
                  </a:lnTo>
                  <a:lnTo>
                    <a:pt x="2034070" y="2497785"/>
                  </a:lnTo>
                  <a:lnTo>
                    <a:pt x="2034070" y="2284996"/>
                  </a:lnTo>
                  <a:close/>
                </a:path>
                <a:path w="2747010" h="2742565">
                  <a:moveTo>
                    <a:pt x="2034070" y="1827999"/>
                  </a:moveTo>
                  <a:lnTo>
                    <a:pt x="1831225" y="1827999"/>
                  </a:lnTo>
                  <a:lnTo>
                    <a:pt x="1831225" y="2040788"/>
                  </a:lnTo>
                  <a:lnTo>
                    <a:pt x="2034070" y="2040788"/>
                  </a:lnTo>
                  <a:lnTo>
                    <a:pt x="2034070" y="1827999"/>
                  </a:lnTo>
                  <a:close/>
                </a:path>
                <a:path w="2747010" h="2742565">
                  <a:moveTo>
                    <a:pt x="2034070" y="1371003"/>
                  </a:moveTo>
                  <a:lnTo>
                    <a:pt x="1831225" y="1371003"/>
                  </a:lnTo>
                  <a:lnTo>
                    <a:pt x="1831225" y="1583778"/>
                  </a:lnTo>
                  <a:lnTo>
                    <a:pt x="2034070" y="1583778"/>
                  </a:lnTo>
                  <a:lnTo>
                    <a:pt x="2034070" y="1371003"/>
                  </a:lnTo>
                  <a:close/>
                </a:path>
                <a:path w="2747010" h="2742565">
                  <a:moveTo>
                    <a:pt x="2034070" y="914006"/>
                  </a:moveTo>
                  <a:lnTo>
                    <a:pt x="1831225" y="914006"/>
                  </a:lnTo>
                  <a:lnTo>
                    <a:pt x="1831225" y="1126782"/>
                  </a:lnTo>
                  <a:lnTo>
                    <a:pt x="2034070" y="1126782"/>
                  </a:lnTo>
                  <a:lnTo>
                    <a:pt x="2034070" y="914006"/>
                  </a:lnTo>
                  <a:close/>
                </a:path>
                <a:path w="2747010" h="2742565">
                  <a:moveTo>
                    <a:pt x="2746819" y="914006"/>
                  </a:moveTo>
                  <a:lnTo>
                    <a:pt x="2289022" y="914006"/>
                  </a:lnTo>
                  <a:lnTo>
                    <a:pt x="2289022" y="1126782"/>
                  </a:lnTo>
                  <a:lnTo>
                    <a:pt x="2491867" y="1126782"/>
                  </a:lnTo>
                  <a:lnTo>
                    <a:pt x="2491867" y="1371003"/>
                  </a:lnTo>
                  <a:lnTo>
                    <a:pt x="2289022" y="1371003"/>
                  </a:lnTo>
                  <a:lnTo>
                    <a:pt x="2289022" y="1583778"/>
                  </a:lnTo>
                  <a:lnTo>
                    <a:pt x="2491867" y="1583778"/>
                  </a:lnTo>
                  <a:lnTo>
                    <a:pt x="2491867" y="1827999"/>
                  </a:lnTo>
                  <a:lnTo>
                    <a:pt x="2289022" y="1827999"/>
                  </a:lnTo>
                  <a:lnTo>
                    <a:pt x="2289022" y="2040788"/>
                  </a:lnTo>
                  <a:lnTo>
                    <a:pt x="2491867" y="2040788"/>
                  </a:lnTo>
                  <a:lnTo>
                    <a:pt x="2491867" y="2284996"/>
                  </a:lnTo>
                  <a:lnTo>
                    <a:pt x="2289022" y="2284996"/>
                  </a:lnTo>
                  <a:lnTo>
                    <a:pt x="2289022" y="2497785"/>
                  </a:lnTo>
                  <a:lnTo>
                    <a:pt x="2491867" y="2497785"/>
                  </a:lnTo>
                  <a:lnTo>
                    <a:pt x="2491867" y="2741993"/>
                  </a:lnTo>
                  <a:lnTo>
                    <a:pt x="2746819" y="2741993"/>
                  </a:lnTo>
                  <a:lnTo>
                    <a:pt x="2746819" y="2497785"/>
                  </a:lnTo>
                  <a:lnTo>
                    <a:pt x="2746819" y="2284996"/>
                  </a:lnTo>
                  <a:lnTo>
                    <a:pt x="2746819" y="1126782"/>
                  </a:lnTo>
                  <a:lnTo>
                    <a:pt x="2746819" y="914006"/>
                  </a:lnTo>
                  <a:close/>
                </a:path>
                <a:path w="2747010" h="2742565">
                  <a:moveTo>
                    <a:pt x="2746819" y="0"/>
                  </a:moveTo>
                  <a:lnTo>
                    <a:pt x="2289022" y="0"/>
                  </a:lnTo>
                  <a:lnTo>
                    <a:pt x="1831225" y="0"/>
                  </a:lnTo>
                  <a:lnTo>
                    <a:pt x="1831225" y="212788"/>
                  </a:lnTo>
                  <a:lnTo>
                    <a:pt x="1831225" y="456996"/>
                  </a:lnTo>
                  <a:lnTo>
                    <a:pt x="1831225" y="669785"/>
                  </a:lnTo>
                  <a:lnTo>
                    <a:pt x="2034070" y="669785"/>
                  </a:lnTo>
                  <a:lnTo>
                    <a:pt x="2034070" y="456996"/>
                  </a:lnTo>
                  <a:lnTo>
                    <a:pt x="2034070" y="212788"/>
                  </a:lnTo>
                  <a:lnTo>
                    <a:pt x="2289022" y="212788"/>
                  </a:lnTo>
                  <a:lnTo>
                    <a:pt x="2289022" y="456996"/>
                  </a:lnTo>
                  <a:lnTo>
                    <a:pt x="2289022" y="669785"/>
                  </a:lnTo>
                  <a:lnTo>
                    <a:pt x="2491867" y="669785"/>
                  </a:lnTo>
                  <a:lnTo>
                    <a:pt x="2491867" y="913993"/>
                  </a:lnTo>
                  <a:lnTo>
                    <a:pt x="2746819" y="913993"/>
                  </a:lnTo>
                  <a:lnTo>
                    <a:pt x="2746819" y="669785"/>
                  </a:lnTo>
                  <a:lnTo>
                    <a:pt x="2746819" y="456996"/>
                  </a:lnTo>
                  <a:lnTo>
                    <a:pt x="2746819" y="212788"/>
                  </a:lnTo>
                  <a:lnTo>
                    <a:pt x="2746819" y="0"/>
                  </a:lnTo>
                  <a:close/>
                </a:path>
              </a:pathLst>
            </a:custGeom>
            <a:solidFill>
              <a:srgbClr val="00B050"/>
            </a:solidFill>
          </p:spPr>
          <p:txBody>
            <a:bodyPr wrap="square" lIns="0" tIns="0" rIns="0" bIns="0" rtlCol="0"/>
            <a:lstStyle/>
            <a:p>
              <a:endParaRPr/>
            </a:p>
          </p:txBody>
        </p:sp>
        <p:sp>
          <p:nvSpPr>
            <p:cNvPr id="12" name="object 11">
              <a:extLst>
                <a:ext uri="{FF2B5EF4-FFF2-40B4-BE49-F238E27FC236}">
                  <a16:creationId xmlns:a16="http://schemas.microsoft.com/office/drawing/2014/main" id="{1FC680B5-D016-381C-1BC6-A0861B2D2349}"/>
                </a:ext>
              </a:extLst>
            </p:cNvPr>
            <p:cNvSpPr/>
            <p:nvPr/>
          </p:nvSpPr>
          <p:spPr>
            <a:xfrm>
              <a:off x="1623436" y="1197292"/>
              <a:ext cx="0" cy="219710"/>
            </a:xfrm>
            <a:custGeom>
              <a:avLst/>
              <a:gdLst/>
              <a:ahLst/>
              <a:cxnLst/>
              <a:rect l="l" t="t" r="r" b="b"/>
              <a:pathLst>
                <a:path h="219709">
                  <a:moveTo>
                    <a:pt x="0" y="0"/>
                  </a:moveTo>
                  <a:lnTo>
                    <a:pt x="0" y="219135"/>
                  </a:lnTo>
                </a:path>
              </a:pathLst>
            </a:custGeom>
            <a:ln w="12700">
              <a:solidFill>
                <a:srgbClr val="000000"/>
              </a:solidFill>
            </a:ln>
          </p:spPr>
          <p:txBody>
            <a:bodyPr wrap="square" lIns="0" tIns="0" rIns="0" bIns="0" rtlCol="0"/>
            <a:lstStyle/>
            <a:p>
              <a:endParaRPr/>
            </a:p>
          </p:txBody>
        </p:sp>
        <p:sp>
          <p:nvSpPr>
            <p:cNvPr id="13" name="object 12">
              <a:extLst>
                <a:ext uri="{FF2B5EF4-FFF2-40B4-BE49-F238E27FC236}">
                  <a16:creationId xmlns:a16="http://schemas.microsoft.com/office/drawing/2014/main" id="{8014A3B8-B06D-44A9-08D4-8FFAA6D8C2E4}"/>
                </a:ext>
              </a:extLst>
            </p:cNvPr>
            <p:cNvSpPr/>
            <p:nvPr/>
          </p:nvSpPr>
          <p:spPr>
            <a:xfrm>
              <a:off x="2081241" y="1197292"/>
              <a:ext cx="1837689" cy="463550"/>
            </a:xfrm>
            <a:custGeom>
              <a:avLst/>
              <a:gdLst/>
              <a:ahLst/>
              <a:cxnLst/>
              <a:rect l="l" t="t" r="r" b="b"/>
              <a:pathLst>
                <a:path w="1837689" h="463550">
                  <a:moveTo>
                    <a:pt x="0" y="0"/>
                  </a:moveTo>
                  <a:lnTo>
                    <a:pt x="0" y="219135"/>
                  </a:lnTo>
                </a:path>
                <a:path w="1837689" h="463550">
                  <a:moveTo>
                    <a:pt x="457810" y="0"/>
                  </a:moveTo>
                  <a:lnTo>
                    <a:pt x="457810" y="219135"/>
                  </a:lnTo>
                </a:path>
                <a:path w="1837689" h="463550">
                  <a:moveTo>
                    <a:pt x="915610" y="0"/>
                  </a:moveTo>
                  <a:lnTo>
                    <a:pt x="915610" y="219135"/>
                  </a:lnTo>
                </a:path>
                <a:path w="1837689" h="463550">
                  <a:moveTo>
                    <a:pt x="1373410" y="0"/>
                  </a:moveTo>
                  <a:lnTo>
                    <a:pt x="1373410" y="219135"/>
                  </a:lnTo>
                </a:path>
                <a:path w="1837689" h="463550">
                  <a:moveTo>
                    <a:pt x="1576264" y="463349"/>
                  </a:moveTo>
                  <a:lnTo>
                    <a:pt x="1837571" y="463349"/>
                  </a:lnTo>
                </a:path>
              </a:pathLst>
            </a:custGeom>
            <a:ln w="12700">
              <a:solidFill>
                <a:srgbClr val="000000"/>
              </a:solidFill>
            </a:ln>
          </p:spPr>
          <p:txBody>
            <a:bodyPr wrap="square" lIns="0" tIns="0" rIns="0" bIns="0" rtlCol="0"/>
            <a:lstStyle/>
            <a:p>
              <a:endParaRPr/>
            </a:p>
          </p:txBody>
        </p:sp>
        <p:sp>
          <p:nvSpPr>
            <p:cNvPr id="14" name="object 13">
              <a:extLst>
                <a:ext uri="{FF2B5EF4-FFF2-40B4-BE49-F238E27FC236}">
                  <a16:creationId xmlns:a16="http://schemas.microsoft.com/office/drawing/2014/main" id="{A69EC4FB-02F0-5525-7400-CD09FB26F1A6}"/>
                </a:ext>
              </a:extLst>
            </p:cNvPr>
            <p:cNvSpPr/>
            <p:nvPr/>
          </p:nvSpPr>
          <p:spPr>
            <a:xfrm>
              <a:off x="3657498" y="2111298"/>
              <a:ext cx="261620" cy="1384300"/>
            </a:xfrm>
            <a:custGeom>
              <a:avLst/>
              <a:gdLst/>
              <a:ahLst/>
              <a:cxnLst/>
              <a:rect l="l" t="t" r="r" b="b"/>
              <a:pathLst>
                <a:path w="261620" h="1384300">
                  <a:moveTo>
                    <a:pt x="261302" y="1370990"/>
                  </a:moveTo>
                  <a:lnTo>
                    <a:pt x="0" y="1370990"/>
                  </a:lnTo>
                  <a:lnTo>
                    <a:pt x="0" y="1383690"/>
                  </a:lnTo>
                  <a:lnTo>
                    <a:pt x="261302" y="1383690"/>
                  </a:lnTo>
                  <a:lnTo>
                    <a:pt x="261302" y="1370990"/>
                  </a:lnTo>
                  <a:close/>
                </a:path>
                <a:path w="261620" h="1384300">
                  <a:moveTo>
                    <a:pt x="261302" y="914006"/>
                  </a:moveTo>
                  <a:lnTo>
                    <a:pt x="0" y="914006"/>
                  </a:lnTo>
                  <a:lnTo>
                    <a:pt x="0" y="926706"/>
                  </a:lnTo>
                  <a:lnTo>
                    <a:pt x="261302" y="926706"/>
                  </a:lnTo>
                  <a:lnTo>
                    <a:pt x="261302" y="914006"/>
                  </a:lnTo>
                  <a:close/>
                </a:path>
                <a:path w="261620" h="1384300">
                  <a:moveTo>
                    <a:pt x="261302" y="456996"/>
                  </a:moveTo>
                  <a:lnTo>
                    <a:pt x="0" y="456996"/>
                  </a:lnTo>
                  <a:lnTo>
                    <a:pt x="0" y="469696"/>
                  </a:lnTo>
                  <a:lnTo>
                    <a:pt x="261302" y="469696"/>
                  </a:lnTo>
                  <a:lnTo>
                    <a:pt x="261302" y="456996"/>
                  </a:lnTo>
                  <a:close/>
                </a:path>
                <a:path w="261620" h="1384300">
                  <a:moveTo>
                    <a:pt x="261302" y="0"/>
                  </a:moveTo>
                  <a:lnTo>
                    <a:pt x="0" y="0"/>
                  </a:lnTo>
                  <a:lnTo>
                    <a:pt x="0" y="12700"/>
                  </a:lnTo>
                  <a:lnTo>
                    <a:pt x="261302" y="12700"/>
                  </a:lnTo>
                  <a:lnTo>
                    <a:pt x="261302" y="0"/>
                  </a:lnTo>
                  <a:close/>
                </a:path>
              </a:pathLst>
            </a:custGeom>
            <a:solidFill>
              <a:srgbClr val="000000"/>
            </a:solidFill>
          </p:spPr>
          <p:txBody>
            <a:bodyPr wrap="square" lIns="0" tIns="0" rIns="0" bIns="0" rtlCol="0"/>
            <a:lstStyle/>
            <a:p>
              <a:endParaRPr/>
            </a:p>
          </p:txBody>
        </p:sp>
        <p:sp>
          <p:nvSpPr>
            <p:cNvPr id="15" name="object 14">
              <a:extLst>
                <a:ext uri="{FF2B5EF4-FFF2-40B4-BE49-F238E27FC236}">
                  <a16:creationId xmlns:a16="http://schemas.microsoft.com/office/drawing/2014/main" id="{0167E027-5811-D226-7834-6A57547A9445}"/>
                </a:ext>
              </a:extLst>
            </p:cNvPr>
            <p:cNvSpPr/>
            <p:nvPr/>
          </p:nvSpPr>
          <p:spPr>
            <a:xfrm>
              <a:off x="1165631" y="1197292"/>
              <a:ext cx="0" cy="219710"/>
            </a:xfrm>
            <a:custGeom>
              <a:avLst/>
              <a:gdLst/>
              <a:ahLst/>
              <a:cxnLst/>
              <a:rect l="l" t="t" r="r" b="b"/>
              <a:pathLst>
                <a:path h="219709">
                  <a:moveTo>
                    <a:pt x="0" y="0"/>
                  </a:moveTo>
                  <a:lnTo>
                    <a:pt x="0" y="219135"/>
                  </a:lnTo>
                </a:path>
              </a:pathLst>
            </a:custGeom>
            <a:ln w="12700">
              <a:solidFill>
                <a:srgbClr val="000000"/>
              </a:solidFill>
            </a:ln>
          </p:spPr>
          <p:txBody>
            <a:bodyPr wrap="square" lIns="0" tIns="0" rIns="0" bIns="0" rtlCol="0"/>
            <a:lstStyle/>
            <a:p>
              <a:endParaRPr/>
            </a:p>
          </p:txBody>
        </p:sp>
        <p:sp>
          <p:nvSpPr>
            <p:cNvPr id="16" name="object 15">
              <a:extLst>
                <a:ext uri="{FF2B5EF4-FFF2-40B4-BE49-F238E27FC236}">
                  <a16:creationId xmlns:a16="http://schemas.microsoft.com/office/drawing/2014/main" id="{BC5B2175-C10B-18D1-C2C4-9E22F12E8708}"/>
                </a:ext>
              </a:extLst>
            </p:cNvPr>
            <p:cNvSpPr/>
            <p:nvPr/>
          </p:nvSpPr>
          <p:spPr>
            <a:xfrm>
              <a:off x="1159281" y="1197292"/>
              <a:ext cx="2759710" cy="275526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17" name="object 16">
              <a:extLst>
                <a:ext uri="{FF2B5EF4-FFF2-40B4-BE49-F238E27FC236}">
                  <a16:creationId xmlns:a16="http://schemas.microsoft.com/office/drawing/2014/main" id="{6D612179-DE26-6EFB-6651-066A5CE6F3C3}"/>
                </a:ext>
              </a:extLst>
            </p:cNvPr>
            <p:cNvSpPr/>
            <p:nvPr/>
          </p:nvSpPr>
          <p:spPr>
            <a:xfrm>
              <a:off x="3657506" y="3939284"/>
              <a:ext cx="261620" cy="12700"/>
            </a:xfrm>
            <a:custGeom>
              <a:avLst/>
              <a:gdLst/>
              <a:ahLst/>
              <a:cxnLst/>
              <a:rect l="l" t="t" r="r" b="b"/>
              <a:pathLst>
                <a:path w="261620" h="12700">
                  <a:moveTo>
                    <a:pt x="0" y="12700"/>
                  </a:moveTo>
                  <a:lnTo>
                    <a:pt x="261306" y="12700"/>
                  </a:lnTo>
                  <a:lnTo>
                    <a:pt x="261306" y="0"/>
                  </a:lnTo>
                  <a:lnTo>
                    <a:pt x="0" y="0"/>
                  </a:lnTo>
                  <a:lnTo>
                    <a:pt x="0" y="12700"/>
                  </a:lnTo>
                  <a:close/>
                </a:path>
              </a:pathLst>
            </a:custGeom>
            <a:solidFill>
              <a:srgbClr val="000000"/>
            </a:solidFill>
          </p:spPr>
          <p:txBody>
            <a:bodyPr wrap="square" lIns="0" tIns="0" rIns="0" bIns="0" rtlCol="0"/>
            <a:lstStyle/>
            <a:p>
              <a:endParaRPr/>
            </a:p>
          </p:txBody>
        </p:sp>
        <p:sp>
          <p:nvSpPr>
            <p:cNvPr id="18" name="object 17">
              <a:extLst>
                <a:ext uri="{FF2B5EF4-FFF2-40B4-BE49-F238E27FC236}">
                  <a16:creationId xmlns:a16="http://schemas.microsoft.com/office/drawing/2014/main" id="{A8A46A8C-2F87-F5BD-9A36-021254FE3C42}"/>
                </a:ext>
              </a:extLst>
            </p:cNvPr>
            <p:cNvSpPr/>
            <p:nvPr/>
          </p:nvSpPr>
          <p:spPr>
            <a:xfrm>
              <a:off x="910678" y="1416430"/>
              <a:ext cx="2747010" cy="2742565"/>
            </a:xfrm>
            <a:custGeom>
              <a:avLst/>
              <a:gdLst/>
              <a:ahLst/>
              <a:cxnLst/>
              <a:rect l="l" t="t" r="r" b="b"/>
              <a:pathLst>
                <a:path w="2747010" h="2742565">
                  <a:moveTo>
                    <a:pt x="457796" y="1371003"/>
                  </a:moveTo>
                  <a:lnTo>
                    <a:pt x="0" y="1371003"/>
                  </a:lnTo>
                  <a:lnTo>
                    <a:pt x="0" y="1827999"/>
                  </a:lnTo>
                  <a:lnTo>
                    <a:pt x="0" y="2284996"/>
                  </a:lnTo>
                  <a:lnTo>
                    <a:pt x="0" y="2741993"/>
                  </a:lnTo>
                  <a:lnTo>
                    <a:pt x="457796" y="2741993"/>
                  </a:lnTo>
                  <a:lnTo>
                    <a:pt x="457796" y="2284996"/>
                  </a:lnTo>
                  <a:lnTo>
                    <a:pt x="457796" y="1827999"/>
                  </a:lnTo>
                  <a:lnTo>
                    <a:pt x="457796" y="1371003"/>
                  </a:lnTo>
                  <a:close/>
                </a:path>
                <a:path w="2747010" h="2742565">
                  <a:moveTo>
                    <a:pt x="457796" y="0"/>
                  </a:moveTo>
                  <a:lnTo>
                    <a:pt x="0" y="0"/>
                  </a:lnTo>
                  <a:lnTo>
                    <a:pt x="0" y="456996"/>
                  </a:lnTo>
                  <a:lnTo>
                    <a:pt x="0" y="913993"/>
                  </a:lnTo>
                  <a:lnTo>
                    <a:pt x="0" y="1370990"/>
                  </a:lnTo>
                  <a:lnTo>
                    <a:pt x="457796" y="1370990"/>
                  </a:lnTo>
                  <a:lnTo>
                    <a:pt x="457796" y="913993"/>
                  </a:lnTo>
                  <a:lnTo>
                    <a:pt x="457796" y="456996"/>
                  </a:lnTo>
                  <a:lnTo>
                    <a:pt x="457796" y="0"/>
                  </a:lnTo>
                  <a:close/>
                </a:path>
                <a:path w="2747010" h="2742565">
                  <a:moveTo>
                    <a:pt x="1373403" y="1371003"/>
                  </a:moveTo>
                  <a:lnTo>
                    <a:pt x="915606" y="1371003"/>
                  </a:lnTo>
                  <a:lnTo>
                    <a:pt x="457809" y="1371003"/>
                  </a:lnTo>
                  <a:lnTo>
                    <a:pt x="457809" y="1827999"/>
                  </a:lnTo>
                  <a:lnTo>
                    <a:pt x="457809" y="2284996"/>
                  </a:lnTo>
                  <a:lnTo>
                    <a:pt x="457809" y="2741993"/>
                  </a:lnTo>
                  <a:lnTo>
                    <a:pt x="915606" y="2741993"/>
                  </a:lnTo>
                  <a:lnTo>
                    <a:pt x="1373403" y="2741993"/>
                  </a:lnTo>
                  <a:lnTo>
                    <a:pt x="1373403" y="2284996"/>
                  </a:lnTo>
                  <a:lnTo>
                    <a:pt x="1373403" y="1827999"/>
                  </a:lnTo>
                  <a:lnTo>
                    <a:pt x="1373403" y="1371003"/>
                  </a:lnTo>
                  <a:close/>
                </a:path>
                <a:path w="2747010" h="2742565">
                  <a:moveTo>
                    <a:pt x="1373403" y="0"/>
                  </a:moveTo>
                  <a:lnTo>
                    <a:pt x="915606" y="0"/>
                  </a:lnTo>
                  <a:lnTo>
                    <a:pt x="457809" y="0"/>
                  </a:lnTo>
                  <a:lnTo>
                    <a:pt x="457809" y="456996"/>
                  </a:lnTo>
                  <a:lnTo>
                    <a:pt x="457809" y="913993"/>
                  </a:lnTo>
                  <a:lnTo>
                    <a:pt x="457809" y="1370990"/>
                  </a:lnTo>
                  <a:lnTo>
                    <a:pt x="915606" y="1370990"/>
                  </a:lnTo>
                  <a:lnTo>
                    <a:pt x="1373403" y="1370990"/>
                  </a:lnTo>
                  <a:lnTo>
                    <a:pt x="1373403" y="913993"/>
                  </a:lnTo>
                  <a:lnTo>
                    <a:pt x="1373403" y="456996"/>
                  </a:lnTo>
                  <a:lnTo>
                    <a:pt x="1373403" y="0"/>
                  </a:lnTo>
                  <a:close/>
                </a:path>
                <a:path w="2747010" h="2742565">
                  <a:moveTo>
                    <a:pt x="1831213" y="1371003"/>
                  </a:moveTo>
                  <a:lnTo>
                    <a:pt x="1373416" y="1371003"/>
                  </a:lnTo>
                  <a:lnTo>
                    <a:pt x="1373416" y="1827999"/>
                  </a:lnTo>
                  <a:lnTo>
                    <a:pt x="1373416" y="2284996"/>
                  </a:lnTo>
                  <a:lnTo>
                    <a:pt x="1373416" y="2741993"/>
                  </a:lnTo>
                  <a:lnTo>
                    <a:pt x="1831213" y="2741993"/>
                  </a:lnTo>
                  <a:lnTo>
                    <a:pt x="1831213" y="2284996"/>
                  </a:lnTo>
                  <a:lnTo>
                    <a:pt x="1831213" y="1827999"/>
                  </a:lnTo>
                  <a:lnTo>
                    <a:pt x="1831213" y="1371003"/>
                  </a:lnTo>
                  <a:close/>
                </a:path>
                <a:path w="2747010" h="2742565">
                  <a:moveTo>
                    <a:pt x="1831213" y="0"/>
                  </a:moveTo>
                  <a:lnTo>
                    <a:pt x="1373416" y="0"/>
                  </a:lnTo>
                  <a:lnTo>
                    <a:pt x="1373416" y="456996"/>
                  </a:lnTo>
                  <a:lnTo>
                    <a:pt x="1373416" y="913993"/>
                  </a:lnTo>
                  <a:lnTo>
                    <a:pt x="1373416" y="1370990"/>
                  </a:lnTo>
                  <a:lnTo>
                    <a:pt x="1831213" y="1370990"/>
                  </a:lnTo>
                  <a:lnTo>
                    <a:pt x="1831213" y="913993"/>
                  </a:lnTo>
                  <a:lnTo>
                    <a:pt x="1831213" y="456996"/>
                  </a:lnTo>
                  <a:lnTo>
                    <a:pt x="1831213" y="0"/>
                  </a:lnTo>
                  <a:close/>
                </a:path>
                <a:path w="2747010" h="2742565">
                  <a:moveTo>
                    <a:pt x="2746819" y="1371003"/>
                  </a:moveTo>
                  <a:lnTo>
                    <a:pt x="2289022" y="1371003"/>
                  </a:lnTo>
                  <a:lnTo>
                    <a:pt x="1831225" y="1371003"/>
                  </a:lnTo>
                  <a:lnTo>
                    <a:pt x="1831225" y="1827999"/>
                  </a:lnTo>
                  <a:lnTo>
                    <a:pt x="1831225" y="2284996"/>
                  </a:lnTo>
                  <a:lnTo>
                    <a:pt x="1831225" y="2741993"/>
                  </a:lnTo>
                  <a:lnTo>
                    <a:pt x="2289022" y="2741993"/>
                  </a:lnTo>
                  <a:lnTo>
                    <a:pt x="2746819" y="2741993"/>
                  </a:lnTo>
                  <a:lnTo>
                    <a:pt x="2746819" y="2284996"/>
                  </a:lnTo>
                  <a:lnTo>
                    <a:pt x="2746819" y="1827999"/>
                  </a:lnTo>
                  <a:lnTo>
                    <a:pt x="2746819" y="1371003"/>
                  </a:lnTo>
                  <a:close/>
                </a:path>
                <a:path w="2747010" h="2742565">
                  <a:moveTo>
                    <a:pt x="2746819" y="0"/>
                  </a:moveTo>
                  <a:lnTo>
                    <a:pt x="2289022" y="0"/>
                  </a:lnTo>
                  <a:lnTo>
                    <a:pt x="1831225" y="0"/>
                  </a:lnTo>
                  <a:lnTo>
                    <a:pt x="1831225" y="456996"/>
                  </a:lnTo>
                  <a:lnTo>
                    <a:pt x="1831225" y="913993"/>
                  </a:lnTo>
                  <a:lnTo>
                    <a:pt x="1831225" y="1370990"/>
                  </a:lnTo>
                  <a:lnTo>
                    <a:pt x="2289022" y="1370990"/>
                  </a:lnTo>
                  <a:lnTo>
                    <a:pt x="2746819" y="1370990"/>
                  </a:lnTo>
                  <a:lnTo>
                    <a:pt x="2746819" y="913993"/>
                  </a:lnTo>
                  <a:lnTo>
                    <a:pt x="2746819" y="456996"/>
                  </a:lnTo>
                  <a:lnTo>
                    <a:pt x="2746819" y="0"/>
                  </a:lnTo>
                  <a:close/>
                </a:path>
              </a:pathLst>
            </a:custGeom>
            <a:solidFill>
              <a:srgbClr val="FF0000"/>
            </a:solidFill>
          </p:spPr>
          <p:txBody>
            <a:bodyPr wrap="square" lIns="0" tIns="0" rIns="0" bIns="0" rtlCol="0"/>
            <a:lstStyle/>
            <a:p>
              <a:endParaRPr/>
            </a:p>
          </p:txBody>
        </p:sp>
        <p:sp>
          <p:nvSpPr>
            <p:cNvPr id="19" name="object 18">
              <a:extLst>
                <a:ext uri="{FF2B5EF4-FFF2-40B4-BE49-F238E27FC236}">
                  <a16:creationId xmlns:a16="http://schemas.microsoft.com/office/drawing/2014/main" id="{8722C8D3-2BCB-078C-23B5-FA98C72F58B1}"/>
                </a:ext>
              </a:extLst>
            </p:cNvPr>
            <p:cNvSpPr/>
            <p:nvPr/>
          </p:nvSpPr>
          <p:spPr>
            <a:xfrm>
              <a:off x="904328" y="1410081"/>
              <a:ext cx="2759710" cy="2755265"/>
            </a:xfrm>
            <a:custGeom>
              <a:avLst/>
              <a:gdLst/>
              <a:ahLst/>
              <a:cxnLst/>
              <a:rect l="l" t="t" r="r" b="b"/>
              <a:pathLst>
                <a:path w="2759710" h="2755265">
                  <a:moveTo>
                    <a:pt x="464155" y="0"/>
                  </a:moveTo>
                  <a:lnTo>
                    <a:pt x="464155" y="2754691"/>
                  </a:lnTo>
                </a:path>
                <a:path w="2759710" h="2755265">
                  <a:moveTo>
                    <a:pt x="921960" y="0"/>
                  </a:moveTo>
                  <a:lnTo>
                    <a:pt x="921960" y="2754691"/>
                  </a:lnTo>
                </a:path>
                <a:path w="2759710" h="2755265">
                  <a:moveTo>
                    <a:pt x="1379770" y="0"/>
                  </a:moveTo>
                  <a:lnTo>
                    <a:pt x="1379770" y="2754691"/>
                  </a:lnTo>
                </a:path>
                <a:path w="2759710" h="2755265">
                  <a:moveTo>
                    <a:pt x="1837571" y="0"/>
                  </a:moveTo>
                  <a:lnTo>
                    <a:pt x="1837571" y="2754691"/>
                  </a:lnTo>
                </a:path>
                <a:path w="2759710" h="2755265">
                  <a:moveTo>
                    <a:pt x="2295371" y="0"/>
                  </a:moveTo>
                  <a:lnTo>
                    <a:pt x="2295371" y="2754691"/>
                  </a:lnTo>
                </a:path>
                <a:path w="2759710" h="2755265">
                  <a:moveTo>
                    <a:pt x="0" y="463349"/>
                  </a:moveTo>
                  <a:lnTo>
                    <a:pt x="2759531" y="463349"/>
                  </a:lnTo>
                </a:path>
                <a:path w="2759710" h="2755265">
                  <a:moveTo>
                    <a:pt x="0" y="920348"/>
                  </a:moveTo>
                  <a:lnTo>
                    <a:pt x="2759531" y="920348"/>
                  </a:lnTo>
                </a:path>
                <a:path w="2759710" h="2755265">
                  <a:moveTo>
                    <a:pt x="0" y="1377350"/>
                  </a:moveTo>
                  <a:lnTo>
                    <a:pt x="2759531" y="1377350"/>
                  </a:lnTo>
                </a:path>
                <a:path w="2759710" h="2755265">
                  <a:moveTo>
                    <a:pt x="0" y="1834351"/>
                  </a:moveTo>
                  <a:lnTo>
                    <a:pt x="2759531" y="1834351"/>
                  </a:lnTo>
                </a:path>
                <a:path w="2759710" h="2755265">
                  <a:moveTo>
                    <a:pt x="0" y="2291341"/>
                  </a:moveTo>
                  <a:lnTo>
                    <a:pt x="2759531" y="2291341"/>
                  </a:lnTo>
                </a:path>
                <a:path w="2759710" h="2755265">
                  <a:moveTo>
                    <a:pt x="6350" y="0"/>
                  </a:moveTo>
                  <a:lnTo>
                    <a:pt x="6350" y="2754691"/>
                  </a:lnTo>
                </a:path>
                <a:path w="2759710" h="2755265">
                  <a:moveTo>
                    <a:pt x="2753181" y="0"/>
                  </a:moveTo>
                  <a:lnTo>
                    <a:pt x="2753181" y="2754691"/>
                  </a:lnTo>
                </a:path>
                <a:path w="2759710" h="2755265">
                  <a:moveTo>
                    <a:pt x="0" y="6350"/>
                  </a:moveTo>
                  <a:lnTo>
                    <a:pt x="2759531" y="6350"/>
                  </a:lnTo>
                </a:path>
                <a:path w="2759710" h="2755265">
                  <a:moveTo>
                    <a:pt x="0" y="2748341"/>
                  </a:moveTo>
                  <a:lnTo>
                    <a:pt x="2759531" y="2748341"/>
                  </a:lnTo>
                </a:path>
              </a:pathLst>
            </a:custGeom>
            <a:ln w="12700">
              <a:solidFill>
                <a:srgbClr val="000000"/>
              </a:solidFill>
            </a:ln>
          </p:spPr>
          <p:txBody>
            <a:bodyPr wrap="square" lIns="0" tIns="0" rIns="0" bIns="0" rtlCol="0"/>
            <a:lstStyle/>
            <a:p>
              <a:endParaRPr/>
            </a:p>
          </p:txBody>
        </p:sp>
      </p:grpSp>
      <p:sp>
        <p:nvSpPr>
          <p:cNvPr id="20" name="object 19">
            <a:extLst>
              <a:ext uri="{FF2B5EF4-FFF2-40B4-BE49-F238E27FC236}">
                <a16:creationId xmlns:a16="http://schemas.microsoft.com/office/drawing/2014/main" id="{929B2E47-451D-6920-2FDD-669FFEFF9553}"/>
              </a:ext>
            </a:extLst>
          </p:cNvPr>
          <p:cNvSpPr txBox="1"/>
          <p:nvPr/>
        </p:nvSpPr>
        <p:spPr>
          <a:xfrm>
            <a:off x="2917137" y="1545732"/>
            <a:ext cx="124617"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sp>
        <p:nvSpPr>
          <p:cNvPr id="21" name="object 20">
            <a:extLst>
              <a:ext uri="{FF2B5EF4-FFF2-40B4-BE49-F238E27FC236}">
                <a16:creationId xmlns:a16="http://schemas.microsoft.com/office/drawing/2014/main" id="{AF74D4C9-6D66-7AAE-0849-DC3C56F44605}"/>
              </a:ext>
            </a:extLst>
          </p:cNvPr>
          <p:cNvSpPr txBox="1"/>
          <p:nvPr/>
        </p:nvSpPr>
        <p:spPr>
          <a:xfrm>
            <a:off x="634263" y="2302307"/>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6</a:t>
            </a:r>
            <a:r>
              <a:rPr sz="1059" spc="4" dirty="0">
                <a:latin typeface="Calibri"/>
                <a:cs typeface="Calibri"/>
              </a:rPr>
              <a:t> </a:t>
            </a:r>
            <a:r>
              <a:rPr sz="1059" dirty="0">
                <a:latin typeface="Calibri"/>
                <a:cs typeface="Calibri"/>
              </a:rPr>
              <a:t>x 6</a:t>
            </a:r>
            <a:r>
              <a:rPr sz="1059" spc="4" dirty="0">
                <a:latin typeface="Calibri"/>
                <a:cs typeface="Calibri"/>
              </a:rPr>
              <a:t> </a:t>
            </a:r>
            <a:r>
              <a:rPr sz="1059" dirty="0">
                <a:latin typeface="Calibri"/>
                <a:cs typeface="Calibri"/>
              </a:rPr>
              <a:t>x </a:t>
            </a:r>
            <a:r>
              <a:rPr sz="1059" spc="-19" dirty="0">
                <a:latin typeface="Calibri"/>
                <a:cs typeface="Calibri"/>
              </a:rPr>
              <a:t>3</a:t>
            </a:r>
            <a:endParaRPr sz="1059">
              <a:latin typeface="Calibri"/>
              <a:cs typeface="Calibri"/>
            </a:endParaRPr>
          </a:p>
        </p:txBody>
      </p:sp>
      <p:sp>
        <p:nvSpPr>
          <p:cNvPr id="22" name="object 21">
            <a:extLst>
              <a:ext uri="{FF2B5EF4-FFF2-40B4-BE49-F238E27FC236}">
                <a16:creationId xmlns:a16="http://schemas.microsoft.com/office/drawing/2014/main" id="{0972AF80-25B8-A7A2-24E2-1C92DFABBAD8}"/>
              </a:ext>
            </a:extLst>
          </p:cNvPr>
          <p:cNvSpPr txBox="1"/>
          <p:nvPr/>
        </p:nvSpPr>
        <p:spPr>
          <a:xfrm>
            <a:off x="3377460" y="1945428"/>
            <a:ext cx="265801"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4</a:t>
            </a:r>
            <a:r>
              <a:rPr sz="1059" spc="4" dirty="0">
                <a:latin typeface="Calibri"/>
                <a:cs typeface="Calibri"/>
              </a:rPr>
              <a:t> </a:t>
            </a:r>
            <a:r>
              <a:rPr sz="1059" dirty="0">
                <a:latin typeface="Calibri"/>
                <a:cs typeface="Calibri"/>
              </a:rPr>
              <a:t>x </a:t>
            </a:r>
            <a:r>
              <a:rPr sz="1059" spc="-19" dirty="0">
                <a:latin typeface="Calibri"/>
                <a:cs typeface="Calibri"/>
              </a:rPr>
              <a:t>4</a:t>
            </a:r>
            <a:endParaRPr sz="1059">
              <a:latin typeface="Calibri"/>
              <a:cs typeface="Calibri"/>
            </a:endParaRPr>
          </a:p>
        </p:txBody>
      </p:sp>
      <p:grpSp>
        <p:nvGrpSpPr>
          <p:cNvPr id="23" name="object 22">
            <a:extLst>
              <a:ext uri="{FF2B5EF4-FFF2-40B4-BE49-F238E27FC236}">
                <a16:creationId xmlns:a16="http://schemas.microsoft.com/office/drawing/2014/main" id="{649A8D87-D5FB-236F-FF82-A3BC03230C49}"/>
              </a:ext>
            </a:extLst>
          </p:cNvPr>
          <p:cNvGrpSpPr/>
          <p:nvPr/>
        </p:nvGrpSpPr>
        <p:grpSpPr>
          <a:xfrm>
            <a:off x="2083088" y="2175347"/>
            <a:ext cx="593070" cy="555853"/>
            <a:chOff x="5508993" y="3830281"/>
            <a:chExt cx="1568450" cy="1470025"/>
          </a:xfrm>
        </p:grpSpPr>
        <p:sp>
          <p:nvSpPr>
            <p:cNvPr id="24" name="object 23">
              <a:extLst>
                <a:ext uri="{FF2B5EF4-FFF2-40B4-BE49-F238E27FC236}">
                  <a16:creationId xmlns:a16="http://schemas.microsoft.com/office/drawing/2014/main" id="{9E5CA7FA-6FFB-43C5-D801-5000A5D75E7E}"/>
                </a:ext>
              </a:extLst>
            </p:cNvPr>
            <p:cNvSpPr/>
            <p:nvPr/>
          </p:nvSpPr>
          <p:spPr>
            <a:xfrm>
              <a:off x="5906452" y="3842981"/>
              <a:ext cx="1158240" cy="1097280"/>
            </a:xfrm>
            <a:custGeom>
              <a:avLst/>
              <a:gdLst/>
              <a:ahLst/>
              <a:cxnLst/>
              <a:rect l="l" t="t" r="r" b="b"/>
              <a:pathLst>
                <a:path w="1158240" h="1097279">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79">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25" name="object 24">
              <a:extLst>
                <a:ext uri="{FF2B5EF4-FFF2-40B4-BE49-F238E27FC236}">
                  <a16:creationId xmlns:a16="http://schemas.microsoft.com/office/drawing/2014/main" id="{AA626B92-B267-0CD7-D519-497EEF9C586E}"/>
                </a:ext>
              </a:extLst>
            </p:cNvPr>
            <p:cNvSpPr/>
            <p:nvPr/>
          </p:nvSpPr>
          <p:spPr>
            <a:xfrm>
              <a:off x="5906452" y="3836631"/>
              <a:ext cx="1164590" cy="737870"/>
            </a:xfrm>
            <a:custGeom>
              <a:avLst/>
              <a:gdLst/>
              <a:ahLst/>
              <a:cxnLst/>
              <a:rect l="l" t="t" r="r" b="b"/>
              <a:pathLst>
                <a:path w="1164590" h="737870">
                  <a:moveTo>
                    <a:pt x="385908" y="0"/>
                  </a:moveTo>
                  <a:lnTo>
                    <a:pt x="385908" y="191274"/>
                  </a:lnTo>
                </a:path>
                <a:path w="1164590" h="737870">
                  <a:moveTo>
                    <a:pt x="771816" y="0"/>
                  </a:moveTo>
                  <a:lnTo>
                    <a:pt x="771816" y="191274"/>
                  </a:lnTo>
                </a:path>
                <a:path w="1164590" h="737870">
                  <a:moveTo>
                    <a:pt x="948747" y="372110"/>
                  </a:moveTo>
                  <a:lnTo>
                    <a:pt x="1164070" y="372110"/>
                  </a:lnTo>
                </a:path>
                <a:path w="1164590" h="737870">
                  <a:moveTo>
                    <a:pt x="948747" y="737870"/>
                  </a:moveTo>
                  <a:lnTo>
                    <a:pt x="1164070" y="737870"/>
                  </a:lnTo>
                </a:path>
                <a:path w="1164590" h="737870">
                  <a:moveTo>
                    <a:pt x="0" y="0"/>
                  </a:moveTo>
                  <a:lnTo>
                    <a:pt x="0" y="191274"/>
                  </a:lnTo>
                </a:path>
              </a:pathLst>
            </a:custGeom>
            <a:ln w="12700">
              <a:solidFill>
                <a:srgbClr val="000000"/>
              </a:solidFill>
            </a:ln>
          </p:spPr>
          <p:txBody>
            <a:bodyPr wrap="square" lIns="0" tIns="0" rIns="0" bIns="0" rtlCol="0"/>
            <a:lstStyle/>
            <a:p>
              <a:endParaRPr/>
            </a:p>
          </p:txBody>
        </p:sp>
        <p:sp>
          <p:nvSpPr>
            <p:cNvPr id="26" name="object 25">
              <a:extLst>
                <a:ext uri="{FF2B5EF4-FFF2-40B4-BE49-F238E27FC236}">
                  <a16:creationId xmlns:a16="http://schemas.microsoft.com/office/drawing/2014/main" id="{0EA58457-6985-0DCC-8BC1-6BAA9608C1BB}"/>
                </a:ext>
              </a:extLst>
            </p:cNvPr>
            <p:cNvSpPr/>
            <p:nvPr/>
          </p:nvSpPr>
          <p:spPr>
            <a:xfrm>
              <a:off x="5900102" y="3836631"/>
              <a:ext cx="1170940" cy="1109980"/>
            </a:xfrm>
            <a:custGeom>
              <a:avLst/>
              <a:gdLst/>
              <a:ahLst/>
              <a:cxnLst/>
              <a:rect l="l" t="t" r="r" b="b"/>
              <a:pathLst>
                <a:path w="1170940" h="1109979">
                  <a:moveTo>
                    <a:pt x="1164070" y="0"/>
                  </a:moveTo>
                  <a:lnTo>
                    <a:pt x="1164070" y="1109980"/>
                  </a:lnTo>
                </a:path>
                <a:path w="1170940" h="1109979">
                  <a:moveTo>
                    <a:pt x="0" y="6350"/>
                  </a:moveTo>
                  <a:lnTo>
                    <a:pt x="1170420" y="6350"/>
                  </a:lnTo>
                </a:path>
              </a:pathLst>
            </a:custGeom>
            <a:ln w="12700">
              <a:solidFill>
                <a:srgbClr val="000000"/>
              </a:solidFill>
            </a:ln>
          </p:spPr>
          <p:txBody>
            <a:bodyPr wrap="square" lIns="0" tIns="0" rIns="0" bIns="0" rtlCol="0"/>
            <a:lstStyle/>
            <a:p>
              <a:endParaRPr/>
            </a:p>
          </p:txBody>
        </p:sp>
        <p:sp>
          <p:nvSpPr>
            <p:cNvPr id="27" name="object 26">
              <a:extLst>
                <a:ext uri="{FF2B5EF4-FFF2-40B4-BE49-F238E27FC236}">
                  <a16:creationId xmlns:a16="http://schemas.microsoft.com/office/drawing/2014/main" id="{4BE9E662-01AF-1D35-0256-2B29971E3C5B}"/>
                </a:ext>
              </a:extLst>
            </p:cNvPr>
            <p:cNvSpPr/>
            <p:nvPr/>
          </p:nvSpPr>
          <p:spPr>
            <a:xfrm>
              <a:off x="6855199" y="4940262"/>
              <a:ext cx="215900" cy="0"/>
            </a:xfrm>
            <a:custGeom>
              <a:avLst/>
              <a:gdLst/>
              <a:ahLst/>
              <a:cxnLst/>
              <a:rect l="l" t="t" r="r" b="b"/>
              <a:pathLst>
                <a:path w="215900">
                  <a:moveTo>
                    <a:pt x="0" y="0"/>
                  </a:moveTo>
                  <a:lnTo>
                    <a:pt x="215323" y="0"/>
                  </a:lnTo>
                </a:path>
              </a:pathLst>
            </a:custGeom>
            <a:ln w="12700">
              <a:solidFill>
                <a:srgbClr val="000000"/>
              </a:solidFill>
            </a:ln>
          </p:spPr>
          <p:txBody>
            <a:bodyPr wrap="square" lIns="0" tIns="0" rIns="0" bIns="0" rtlCol="0"/>
            <a:lstStyle/>
            <a:p>
              <a:endParaRPr/>
            </a:p>
          </p:txBody>
        </p:sp>
        <p:sp>
          <p:nvSpPr>
            <p:cNvPr id="28" name="object 27">
              <a:extLst>
                <a:ext uri="{FF2B5EF4-FFF2-40B4-BE49-F238E27FC236}">
                  <a16:creationId xmlns:a16="http://schemas.microsoft.com/office/drawing/2014/main" id="{B3BCDFE8-383B-7197-E64E-64906CC85C54}"/>
                </a:ext>
              </a:extLst>
            </p:cNvPr>
            <p:cNvSpPr/>
            <p:nvPr/>
          </p:nvSpPr>
          <p:spPr>
            <a:xfrm>
              <a:off x="5697474" y="4027906"/>
              <a:ext cx="1158240" cy="1097280"/>
            </a:xfrm>
            <a:custGeom>
              <a:avLst/>
              <a:gdLst/>
              <a:ahLst/>
              <a:cxnLst/>
              <a:rect l="l" t="t" r="r" b="b"/>
              <a:pathLst>
                <a:path w="1158240" h="1097279">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79">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29" name="object 28">
              <a:extLst>
                <a:ext uri="{FF2B5EF4-FFF2-40B4-BE49-F238E27FC236}">
                  <a16:creationId xmlns:a16="http://schemas.microsoft.com/office/drawing/2014/main" id="{B2EF6C11-5F65-B539-6D67-E9D1FE216CE4}"/>
                </a:ext>
              </a:extLst>
            </p:cNvPr>
            <p:cNvSpPr/>
            <p:nvPr/>
          </p:nvSpPr>
          <p:spPr>
            <a:xfrm>
              <a:off x="5697473" y="4021556"/>
              <a:ext cx="1164590" cy="737870"/>
            </a:xfrm>
            <a:custGeom>
              <a:avLst/>
              <a:gdLst/>
              <a:ahLst/>
              <a:cxnLst/>
              <a:rect l="l" t="t" r="r" b="b"/>
              <a:pathLst>
                <a:path w="1164590" h="737870">
                  <a:moveTo>
                    <a:pt x="385908" y="0"/>
                  </a:moveTo>
                  <a:lnTo>
                    <a:pt x="385908" y="168249"/>
                  </a:lnTo>
                </a:path>
                <a:path w="1164590" h="737870">
                  <a:moveTo>
                    <a:pt x="771816" y="0"/>
                  </a:moveTo>
                  <a:lnTo>
                    <a:pt x="771816" y="168249"/>
                  </a:lnTo>
                </a:path>
                <a:path w="1164590" h="737870">
                  <a:moveTo>
                    <a:pt x="981944" y="372110"/>
                  </a:moveTo>
                  <a:lnTo>
                    <a:pt x="1164070" y="372110"/>
                  </a:lnTo>
                </a:path>
                <a:path w="1164590" h="737870">
                  <a:moveTo>
                    <a:pt x="981944" y="737870"/>
                  </a:moveTo>
                  <a:lnTo>
                    <a:pt x="1164070" y="737870"/>
                  </a:lnTo>
                </a:path>
                <a:path w="1164590" h="737870">
                  <a:moveTo>
                    <a:pt x="0" y="0"/>
                  </a:moveTo>
                  <a:lnTo>
                    <a:pt x="0" y="168249"/>
                  </a:lnTo>
                </a:path>
              </a:pathLst>
            </a:custGeom>
            <a:ln w="12700">
              <a:solidFill>
                <a:srgbClr val="000000"/>
              </a:solidFill>
            </a:ln>
          </p:spPr>
          <p:txBody>
            <a:bodyPr wrap="square" lIns="0" tIns="0" rIns="0" bIns="0" rtlCol="0"/>
            <a:lstStyle/>
            <a:p>
              <a:endParaRPr/>
            </a:p>
          </p:txBody>
        </p:sp>
        <p:sp>
          <p:nvSpPr>
            <p:cNvPr id="30" name="object 29">
              <a:extLst>
                <a:ext uri="{FF2B5EF4-FFF2-40B4-BE49-F238E27FC236}">
                  <a16:creationId xmlns:a16="http://schemas.microsoft.com/office/drawing/2014/main" id="{8F887B56-E9E0-4018-9B69-DAB772293F3F}"/>
                </a:ext>
              </a:extLst>
            </p:cNvPr>
            <p:cNvSpPr/>
            <p:nvPr/>
          </p:nvSpPr>
          <p:spPr>
            <a:xfrm>
              <a:off x="5691123" y="4021556"/>
              <a:ext cx="1170940" cy="1109980"/>
            </a:xfrm>
            <a:custGeom>
              <a:avLst/>
              <a:gdLst/>
              <a:ahLst/>
              <a:cxnLst/>
              <a:rect l="l" t="t" r="r" b="b"/>
              <a:pathLst>
                <a:path w="1170940" h="1109979">
                  <a:moveTo>
                    <a:pt x="1164070" y="0"/>
                  </a:moveTo>
                  <a:lnTo>
                    <a:pt x="1164070" y="1109980"/>
                  </a:lnTo>
                </a:path>
                <a:path w="1170940" h="1109979">
                  <a:moveTo>
                    <a:pt x="0" y="6350"/>
                  </a:moveTo>
                  <a:lnTo>
                    <a:pt x="1170420" y="6350"/>
                  </a:lnTo>
                </a:path>
              </a:pathLst>
            </a:custGeom>
            <a:ln w="12700">
              <a:solidFill>
                <a:srgbClr val="000000"/>
              </a:solidFill>
            </a:ln>
          </p:spPr>
          <p:txBody>
            <a:bodyPr wrap="square" lIns="0" tIns="0" rIns="0" bIns="0" rtlCol="0"/>
            <a:lstStyle/>
            <a:p>
              <a:endParaRPr/>
            </a:p>
          </p:txBody>
        </p:sp>
        <p:sp>
          <p:nvSpPr>
            <p:cNvPr id="31" name="object 30">
              <a:extLst>
                <a:ext uri="{FF2B5EF4-FFF2-40B4-BE49-F238E27FC236}">
                  <a16:creationId xmlns:a16="http://schemas.microsoft.com/office/drawing/2014/main" id="{AD795064-6D88-343A-7CC4-2B6F62DDF5F2}"/>
                </a:ext>
              </a:extLst>
            </p:cNvPr>
            <p:cNvSpPr/>
            <p:nvPr/>
          </p:nvSpPr>
          <p:spPr>
            <a:xfrm>
              <a:off x="6679418" y="5125187"/>
              <a:ext cx="182245" cy="0"/>
            </a:xfrm>
            <a:custGeom>
              <a:avLst/>
              <a:gdLst/>
              <a:ahLst/>
              <a:cxnLst/>
              <a:rect l="l" t="t" r="r" b="b"/>
              <a:pathLst>
                <a:path w="182245">
                  <a:moveTo>
                    <a:pt x="0" y="0"/>
                  </a:moveTo>
                  <a:lnTo>
                    <a:pt x="182125" y="0"/>
                  </a:lnTo>
                </a:path>
              </a:pathLst>
            </a:custGeom>
            <a:ln w="12700">
              <a:solidFill>
                <a:srgbClr val="000000"/>
              </a:solidFill>
            </a:ln>
          </p:spPr>
          <p:txBody>
            <a:bodyPr wrap="square" lIns="0" tIns="0" rIns="0" bIns="0" rtlCol="0"/>
            <a:lstStyle/>
            <a:p>
              <a:endParaRPr/>
            </a:p>
          </p:txBody>
        </p:sp>
        <p:sp>
          <p:nvSpPr>
            <p:cNvPr id="32" name="object 31">
              <a:extLst>
                <a:ext uri="{FF2B5EF4-FFF2-40B4-BE49-F238E27FC236}">
                  <a16:creationId xmlns:a16="http://schemas.microsoft.com/office/drawing/2014/main" id="{41D36842-7030-8640-1932-4C827D69B759}"/>
                </a:ext>
              </a:extLst>
            </p:cNvPr>
            <p:cNvSpPr/>
            <p:nvPr/>
          </p:nvSpPr>
          <p:spPr>
            <a:xfrm>
              <a:off x="5521693" y="4189805"/>
              <a:ext cx="1158240" cy="1097280"/>
            </a:xfrm>
            <a:custGeom>
              <a:avLst/>
              <a:gdLst/>
              <a:ahLst/>
              <a:cxnLst/>
              <a:rect l="l" t="t" r="r" b="b"/>
              <a:pathLst>
                <a:path w="1158240" h="1097279">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79">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33" name="object 32">
              <a:extLst>
                <a:ext uri="{FF2B5EF4-FFF2-40B4-BE49-F238E27FC236}">
                  <a16:creationId xmlns:a16="http://schemas.microsoft.com/office/drawing/2014/main" id="{D887187C-3E64-4F78-90A2-784105CD5F52}"/>
                </a:ext>
              </a:extLst>
            </p:cNvPr>
            <p:cNvSpPr/>
            <p:nvPr/>
          </p:nvSpPr>
          <p:spPr>
            <a:xfrm>
              <a:off x="5515343" y="4183456"/>
              <a:ext cx="1170940" cy="1109980"/>
            </a:xfrm>
            <a:custGeom>
              <a:avLst/>
              <a:gdLst/>
              <a:ahLst/>
              <a:cxnLst/>
              <a:rect l="l" t="t" r="r" b="b"/>
              <a:pathLst>
                <a:path w="1170940" h="1109979">
                  <a:moveTo>
                    <a:pt x="392258" y="0"/>
                  </a:moveTo>
                  <a:lnTo>
                    <a:pt x="392258" y="1109980"/>
                  </a:lnTo>
                </a:path>
                <a:path w="1170940" h="1109979">
                  <a:moveTo>
                    <a:pt x="778166" y="0"/>
                  </a:moveTo>
                  <a:lnTo>
                    <a:pt x="778166" y="1109980"/>
                  </a:lnTo>
                </a:path>
                <a:path w="1170940" h="1109979">
                  <a:moveTo>
                    <a:pt x="0" y="372110"/>
                  </a:moveTo>
                  <a:lnTo>
                    <a:pt x="1170420" y="372110"/>
                  </a:lnTo>
                </a:path>
                <a:path w="1170940" h="1109979">
                  <a:moveTo>
                    <a:pt x="0" y="737870"/>
                  </a:moveTo>
                  <a:lnTo>
                    <a:pt x="1170420" y="737870"/>
                  </a:lnTo>
                </a:path>
                <a:path w="1170940" h="1109979">
                  <a:moveTo>
                    <a:pt x="6350" y="0"/>
                  </a:moveTo>
                  <a:lnTo>
                    <a:pt x="6350" y="1109980"/>
                  </a:lnTo>
                </a:path>
                <a:path w="1170940" h="1109979">
                  <a:moveTo>
                    <a:pt x="1164070" y="0"/>
                  </a:moveTo>
                  <a:lnTo>
                    <a:pt x="1164070" y="1109980"/>
                  </a:lnTo>
                </a:path>
                <a:path w="1170940" h="1109979">
                  <a:moveTo>
                    <a:pt x="0" y="6350"/>
                  </a:moveTo>
                  <a:lnTo>
                    <a:pt x="1170420" y="6350"/>
                  </a:lnTo>
                </a:path>
                <a:path w="1170940" h="1109979">
                  <a:moveTo>
                    <a:pt x="0" y="1103630"/>
                  </a:moveTo>
                  <a:lnTo>
                    <a:pt x="1170420" y="1103630"/>
                  </a:lnTo>
                </a:path>
              </a:pathLst>
            </a:custGeom>
            <a:ln w="12700">
              <a:solidFill>
                <a:srgbClr val="000000"/>
              </a:solidFill>
            </a:ln>
          </p:spPr>
          <p:txBody>
            <a:bodyPr wrap="square" lIns="0" tIns="0" rIns="0" bIns="0" rtlCol="0"/>
            <a:lstStyle/>
            <a:p>
              <a:endParaRPr/>
            </a:p>
          </p:txBody>
        </p:sp>
      </p:grpSp>
      <p:sp>
        <p:nvSpPr>
          <p:cNvPr id="34" name="object 33">
            <a:extLst>
              <a:ext uri="{FF2B5EF4-FFF2-40B4-BE49-F238E27FC236}">
                <a16:creationId xmlns:a16="http://schemas.microsoft.com/office/drawing/2014/main" id="{EECD51BD-EEEF-4A4F-765D-0DB6B62AE985}"/>
              </a:ext>
            </a:extLst>
          </p:cNvPr>
          <p:cNvSpPr txBox="1"/>
          <p:nvPr/>
        </p:nvSpPr>
        <p:spPr>
          <a:xfrm>
            <a:off x="2071870" y="2702809"/>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3</a:t>
            </a:r>
            <a:r>
              <a:rPr sz="1059" spc="4" dirty="0">
                <a:latin typeface="Calibri"/>
                <a:cs typeface="Calibri"/>
              </a:rPr>
              <a:t> </a:t>
            </a:r>
            <a:r>
              <a:rPr sz="1059" dirty="0">
                <a:latin typeface="Calibri"/>
                <a:cs typeface="Calibri"/>
              </a:rPr>
              <a:t>x 3</a:t>
            </a:r>
            <a:r>
              <a:rPr sz="1059" spc="4" dirty="0">
                <a:latin typeface="Calibri"/>
                <a:cs typeface="Calibri"/>
              </a:rPr>
              <a:t> </a:t>
            </a:r>
            <a:r>
              <a:rPr sz="1059" dirty="0">
                <a:latin typeface="Calibri"/>
                <a:cs typeface="Calibri"/>
              </a:rPr>
              <a:t>x </a:t>
            </a:r>
            <a:r>
              <a:rPr sz="1059" spc="-19" dirty="0">
                <a:latin typeface="Calibri"/>
                <a:cs typeface="Calibri"/>
              </a:rPr>
              <a:t>3</a:t>
            </a:r>
            <a:endParaRPr sz="1059">
              <a:latin typeface="Calibri"/>
              <a:cs typeface="Calibri"/>
            </a:endParaRPr>
          </a:p>
        </p:txBody>
      </p:sp>
      <p:sp>
        <p:nvSpPr>
          <p:cNvPr id="35" name="object 34">
            <a:extLst>
              <a:ext uri="{FF2B5EF4-FFF2-40B4-BE49-F238E27FC236}">
                <a16:creationId xmlns:a16="http://schemas.microsoft.com/office/drawing/2014/main" id="{988BE41D-93FB-8904-8702-9CF08CD6D5BF}"/>
              </a:ext>
            </a:extLst>
          </p:cNvPr>
          <p:cNvSpPr txBox="1"/>
          <p:nvPr/>
        </p:nvSpPr>
        <p:spPr>
          <a:xfrm>
            <a:off x="1827088" y="2349849"/>
            <a:ext cx="84038"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grpSp>
        <p:nvGrpSpPr>
          <p:cNvPr id="36" name="object 35">
            <a:extLst>
              <a:ext uri="{FF2B5EF4-FFF2-40B4-BE49-F238E27FC236}">
                <a16:creationId xmlns:a16="http://schemas.microsoft.com/office/drawing/2014/main" id="{3B919C9A-437E-7E52-2359-97B2186BB598}"/>
              </a:ext>
            </a:extLst>
          </p:cNvPr>
          <p:cNvGrpSpPr/>
          <p:nvPr/>
        </p:nvGrpSpPr>
        <p:grpSpPr>
          <a:xfrm>
            <a:off x="2083088" y="1348424"/>
            <a:ext cx="593070" cy="555853"/>
            <a:chOff x="5508993" y="1643379"/>
            <a:chExt cx="1568450" cy="1470025"/>
          </a:xfrm>
        </p:grpSpPr>
        <p:sp>
          <p:nvSpPr>
            <p:cNvPr id="37" name="object 36">
              <a:extLst>
                <a:ext uri="{FF2B5EF4-FFF2-40B4-BE49-F238E27FC236}">
                  <a16:creationId xmlns:a16="http://schemas.microsoft.com/office/drawing/2014/main" id="{D4F57041-BC39-AB25-A585-E4639E43ADF0}"/>
                </a:ext>
              </a:extLst>
            </p:cNvPr>
            <p:cNvSpPr/>
            <p:nvPr/>
          </p:nvSpPr>
          <p:spPr>
            <a:xfrm>
              <a:off x="5906452" y="1656079"/>
              <a:ext cx="1158240" cy="1097280"/>
            </a:xfrm>
            <a:custGeom>
              <a:avLst/>
              <a:gdLst/>
              <a:ahLst/>
              <a:cxnLst/>
              <a:rect l="l" t="t" r="r" b="b"/>
              <a:pathLst>
                <a:path w="1158240" h="1097280">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80">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38" name="object 37">
              <a:extLst>
                <a:ext uri="{FF2B5EF4-FFF2-40B4-BE49-F238E27FC236}">
                  <a16:creationId xmlns:a16="http://schemas.microsoft.com/office/drawing/2014/main" id="{E29E7DE9-1C0E-E78B-4E27-1F2146E9312D}"/>
                </a:ext>
              </a:extLst>
            </p:cNvPr>
            <p:cNvSpPr/>
            <p:nvPr/>
          </p:nvSpPr>
          <p:spPr>
            <a:xfrm>
              <a:off x="5906452" y="1649729"/>
              <a:ext cx="1164590" cy="737870"/>
            </a:xfrm>
            <a:custGeom>
              <a:avLst/>
              <a:gdLst/>
              <a:ahLst/>
              <a:cxnLst/>
              <a:rect l="l" t="t" r="r" b="b"/>
              <a:pathLst>
                <a:path w="1164590" h="737869">
                  <a:moveTo>
                    <a:pt x="385908" y="0"/>
                  </a:moveTo>
                  <a:lnTo>
                    <a:pt x="385908" y="191274"/>
                  </a:lnTo>
                </a:path>
                <a:path w="1164590" h="737869">
                  <a:moveTo>
                    <a:pt x="771816" y="0"/>
                  </a:moveTo>
                  <a:lnTo>
                    <a:pt x="771816" y="191274"/>
                  </a:lnTo>
                </a:path>
                <a:path w="1164590" h="737869">
                  <a:moveTo>
                    <a:pt x="948747" y="372110"/>
                  </a:moveTo>
                  <a:lnTo>
                    <a:pt x="1164070" y="372110"/>
                  </a:lnTo>
                </a:path>
                <a:path w="1164590" h="737869">
                  <a:moveTo>
                    <a:pt x="948747" y="737870"/>
                  </a:moveTo>
                  <a:lnTo>
                    <a:pt x="1164070" y="737870"/>
                  </a:lnTo>
                </a:path>
                <a:path w="1164590" h="737869">
                  <a:moveTo>
                    <a:pt x="0" y="0"/>
                  </a:moveTo>
                  <a:lnTo>
                    <a:pt x="0" y="191274"/>
                  </a:lnTo>
                </a:path>
              </a:pathLst>
            </a:custGeom>
            <a:ln w="12700">
              <a:solidFill>
                <a:srgbClr val="000000"/>
              </a:solidFill>
            </a:ln>
          </p:spPr>
          <p:txBody>
            <a:bodyPr wrap="square" lIns="0" tIns="0" rIns="0" bIns="0" rtlCol="0"/>
            <a:lstStyle/>
            <a:p>
              <a:endParaRPr/>
            </a:p>
          </p:txBody>
        </p:sp>
        <p:sp>
          <p:nvSpPr>
            <p:cNvPr id="39" name="object 38">
              <a:extLst>
                <a:ext uri="{FF2B5EF4-FFF2-40B4-BE49-F238E27FC236}">
                  <a16:creationId xmlns:a16="http://schemas.microsoft.com/office/drawing/2014/main" id="{93393057-BAB7-FAE6-99BE-D413FB44555E}"/>
                </a:ext>
              </a:extLst>
            </p:cNvPr>
            <p:cNvSpPr/>
            <p:nvPr/>
          </p:nvSpPr>
          <p:spPr>
            <a:xfrm>
              <a:off x="5900102" y="1649729"/>
              <a:ext cx="1170940" cy="1109980"/>
            </a:xfrm>
            <a:custGeom>
              <a:avLst/>
              <a:gdLst/>
              <a:ahLst/>
              <a:cxnLst/>
              <a:rect l="l" t="t" r="r" b="b"/>
              <a:pathLst>
                <a:path w="1170940" h="1109980">
                  <a:moveTo>
                    <a:pt x="1164070" y="0"/>
                  </a:moveTo>
                  <a:lnTo>
                    <a:pt x="1164070" y="1109980"/>
                  </a:lnTo>
                </a:path>
                <a:path w="1170940" h="1109980">
                  <a:moveTo>
                    <a:pt x="0" y="6350"/>
                  </a:moveTo>
                  <a:lnTo>
                    <a:pt x="1170420" y="6350"/>
                  </a:lnTo>
                </a:path>
              </a:pathLst>
            </a:custGeom>
            <a:ln w="12700">
              <a:solidFill>
                <a:srgbClr val="000000"/>
              </a:solidFill>
            </a:ln>
          </p:spPr>
          <p:txBody>
            <a:bodyPr wrap="square" lIns="0" tIns="0" rIns="0" bIns="0" rtlCol="0"/>
            <a:lstStyle/>
            <a:p>
              <a:endParaRPr/>
            </a:p>
          </p:txBody>
        </p:sp>
        <p:sp>
          <p:nvSpPr>
            <p:cNvPr id="40" name="object 39">
              <a:extLst>
                <a:ext uri="{FF2B5EF4-FFF2-40B4-BE49-F238E27FC236}">
                  <a16:creationId xmlns:a16="http://schemas.microsoft.com/office/drawing/2014/main" id="{F81828A6-BC7E-5D69-21CC-52484253BFBF}"/>
                </a:ext>
              </a:extLst>
            </p:cNvPr>
            <p:cNvSpPr/>
            <p:nvPr/>
          </p:nvSpPr>
          <p:spPr>
            <a:xfrm>
              <a:off x="6855199" y="2753360"/>
              <a:ext cx="215900" cy="0"/>
            </a:xfrm>
            <a:custGeom>
              <a:avLst/>
              <a:gdLst/>
              <a:ahLst/>
              <a:cxnLst/>
              <a:rect l="l" t="t" r="r" b="b"/>
              <a:pathLst>
                <a:path w="215900">
                  <a:moveTo>
                    <a:pt x="0" y="0"/>
                  </a:moveTo>
                  <a:lnTo>
                    <a:pt x="215323" y="0"/>
                  </a:lnTo>
                </a:path>
              </a:pathLst>
            </a:custGeom>
            <a:ln w="12700">
              <a:solidFill>
                <a:srgbClr val="000000"/>
              </a:solidFill>
            </a:ln>
          </p:spPr>
          <p:txBody>
            <a:bodyPr wrap="square" lIns="0" tIns="0" rIns="0" bIns="0" rtlCol="0"/>
            <a:lstStyle/>
            <a:p>
              <a:endParaRPr/>
            </a:p>
          </p:txBody>
        </p:sp>
        <p:sp>
          <p:nvSpPr>
            <p:cNvPr id="41" name="object 40">
              <a:extLst>
                <a:ext uri="{FF2B5EF4-FFF2-40B4-BE49-F238E27FC236}">
                  <a16:creationId xmlns:a16="http://schemas.microsoft.com/office/drawing/2014/main" id="{0A27F8C9-F2A9-71CE-DEB0-AD58FAA81F7D}"/>
                </a:ext>
              </a:extLst>
            </p:cNvPr>
            <p:cNvSpPr/>
            <p:nvPr/>
          </p:nvSpPr>
          <p:spPr>
            <a:xfrm>
              <a:off x="5697474" y="1841004"/>
              <a:ext cx="1158240" cy="1097280"/>
            </a:xfrm>
            <a:custGeom>
              <a:avLst/>
              <a:gdLst/>
              <a:ahLst/>
              <a:cxnLst/>
              <a:rect l="l" t="t" r="r" b="b"/>
              <a:pathLst>
                <a:path w="1158240" h="1097280">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80">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42" name="object 41">
              <a:extLst>
                <a:ext uri="{FF2B5EF4-FFF2-40B4-BE49-F238E27FC236}">
                  <a16:creationId xmlns:a16="http://schemas.microsoft.com/office/drawing/2014/main" id="{221DF123-FFC2-2545-30AB-F62FA61CB3F7}"/>
                </a:ext>
              </a:extLst>
            </p:cNvPr>
            <p:cNvSpPr/>
            <p:nvPr/>
          </p:nvSpPr>
          <p:spPr>
            <a:xfrm>
              <a:off x="5697473" y="1834654"/>
              <a:ext cx="1164590" cy="737870"/>
            </a:xfrm>
            <a:custGeom>
              <a:avLst/>
              <a:gdLst/>
              <a:ahLst/>
              <a:cxnLst/>
              <a:rect l="l" t="t" r="r" b="b"/>
              <a:pathLst>
                <a:path w="1164590" h="737869">
                  <a:moveTo>
                    <a:pt x="385908" y="0"/>
                  </a:moveTo>
                  <a:lnTo>
                    <a:pt x="385908" y="168262"/>
                  </a:lnTo>
                </a:path>
                <a:path w="1164590" h="737869">
                  <a:moveTo>
                    <a:pt x="771816" y="0"/>
                  </a:moveTo>
                  <a:lnTo>
                    <a:pt x="771816" y="168262"/>
                  </a:lnTo>
                </a:path>
                <a:path w="1164590" h="737869">
                  <a:moveTo>
                    <a:pt x="981944" y="372110"/>
                  </a:moveTo>
                  <a:lnTo>
                    <a:pt x="1164070" y="372110"/>
                  </a:lnTo>
                </a:path>
                <a:path w="1164590" h="737869">
                  <a:moveTo>
                    <a:pt x="981944" y="737870"/>
                  </a:moveTo>
                  <a:lnTo>
                    <a:pt x="1164070" y="737870"/>
                  </a:lnTo>
                </a:path>
                <a:path w="1164590" h="737869">
                  <a:moveTo>
                    <a:pt x="0" y="0"/>
                  </a:moveTo>
                  <a:lnTo>
                    <a:pt x="0" y="168262"/>
                  </a:lnTo>
                </a:path>
              </a:pathLst>
            </a:custGeom>
            <a:ln w="12700">
              <a:solidFill>
                <a:srgbClr val="000000"/>
              </a:solidFill>
            </a:ln>
          </p:spPr>
          <p:txBody>
            <a:bodyPr wrap="square" lIns="0" tIns="0" rIns="0" bIns="0" rtlCol="0"/>
            <a:lstStyle/>
            <a:p>
              <a:endParaRPr/>
            </a:p>
          </p:txBody>
        </p:sp>
        <p:sp>
          <p:nvSpPr>
            <p:cNvPr id="43" name="object 42">
              <a:extLst>
                <a:ext uri="{FF2B5EF4-FFF2-40B4-BE49-F238E27FC236}">
                  <a16:creationId xmlns:a16="http://schemas.microsoft.com/office/drawing/2014/main" id="{DEFDD538-2531-A938-27CD-677FC7739216}"/>
                </a:ext>
              </a:extLst>
            </p:cNvPr>
            <p:cNvSpPr/>
            <p:nvPr/>
          </p:nvSpPr>
          <p:spPr>
            <a:xfrm>
              <a:off x="5691123" y="1834654"/>
              <a:ext cx="1170940" cy="1109980"/>
            </a:xfrm>
            <a:custGeom>
              <a:avLst/>
              <a:gdLst/>
              <a:ahLst/>
              <a:cxnLst/>
              <a:rect l="l" t="t" r="r" b="b"/>
              <a:pathLst>
                <a:path w="1170940" h="1109980">
                  <a:moveTo>
                    <a:pt x="1164070" y="0"/>
                  </a:moveTo>
                  <a:lnTo>
                    <a:pt x="1164070" y="1109980"/>
                  </a:lnTo>
                </a:path>
                <a:path w="1170940" h="1109980">
                  <a:moveTo>
                    <a:pt x="0" y="6350"/>
                  </a:moveTo>
                  <a:lnTo>
                    <a:pt x="1170420" y="6350"/>
                  </a:lnTo>
                </a:path>
              </a:pathLst>
            </a:custGeom>
            <a:ln w="12700">
              <a:solidFill>
                <a:srgbClr val="000000"/>
              </a:solidFill>
            </a:ln>
          </p:spPr>
          <p:txBody>
            <a:bodyPr wrap="square" lIns="0" tIns="0" rIns="0" bIns="0" rtlCol="0"/>
            <a:lstStyle/>
            <a:p>
              <a:endParaRPr/>
            </a:p>
          </p:txBody>
        </p:sp>
        <p:sp>
          <p:nvSpPr>
            <p:cNvPr id="44" name="object 43">
              <a:extLst>
                <a:ext uri="{FF2B5EF4-FFF2-40B4-BE49-F238E27FC236}">
                  <a16:creationId xmlns:a16="http://schemas.microsoft.com/office/drawing/2014/main" id="{0462BC68-ACC8-0270-4FB1-C59FF88A8A52}"/>
                </a:ext>
              </a:extLst>
            </p:cNvPr>
            <p:cNvSpPr/>
            <p:nvPr/>
          </p:nvSpPr>
          <p:spPr>
            <a:xfrm>
              <a:off x="6679418" y="2938285"/>
              <a:ext cx="182245" cy="0"/>
            </a:xfrm>
            <a:custGeom>
              <a:avLst/>
              <a:gdLst/>
              <a:ahLst/>
              <a:cxnLst/>
              <a:rect l="l" t="t" r="r" b="b"/>
              <a:pathLst>
                <a:path w="182245">
                  <a:moveTo>
                    <a:pt x="0" y="0"/>
                  </a:moveTo>
                  <a:lnTo>
                    <a:pt x="182125" y="0"/>
                  </a:lnTo>
                </a:path>
              </a:pathLst>
            </a:custGeom>
            <a:ln w="12700">
              <a:solidFill>
                <a:srgbClr val="000000"/>
              </a:solidFill>
            </a:ln>
          </p:spPr>
          <p:txBody>
            <a:bodyPr wrap="square" lIns="0" tIns="0" rIns="0" bIns="0" rtlCol="0"/>
            <a:lstStyle/>
            <a:p>
              <a:endParaRPr/>
            </a:p>
          </p:txBody>
        </p:sp>
        <p:sp>
          <p:nvSpPr>
            <p:cNvPr id="45" name="object 44">
              <a:extLst>
                <a:ext uri="{FF2B5EF4-FFF2-40B4-BE49-F238E27FC236}">
                  <a16:creationId xmlns:a16="http://schemas.microsoft.com/office/drawing/2014/main" id="{4978121D-33D9-32FA-E7B4-6235A1A1D24D}"/>
                </a:ext>
              </a:extLst>
            </p:cNvPr>
            <p:cNvSpPr/>
            <p:nvPr/>
          </p:nvSpPr>
          <p:spPr>
            <a:xfrm>
              <a:off x="5521693" y="2002916"/>
              <a:ext cx="1158240" cy="1097280"/>
            </a:xfrm>
            <a:custGeom>
              <a:avLst/>
              <a:gdLst/>
              <a:ahLst/>
              <a:cxnLst/>
              <a:rect l="l" t="t" r="r" b="b"/>
              <a:pathLst>
                <a:path w="1158240" h="1097280">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80">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46" name="object 45">
              <a:extLst>
                <a:ext uri="{FF2B5EF4-FFF2-40B4-BE49-F238E27FC236}">
                  <a16:creationId xmlns:a16="http://schemas.microsoft.com/office/drawing/2014/main" id="{D9FDE60A-AC1C-961F-987A-78D8D2D759D4}"/>
                </a:ext>
              </a:extLst>
            </p:cNvPr>
            <p:cNvSpPr/>
            <p:nvPr/>
          </p:nvSpPr>
          <p:spPr>
            <a:xfrm>
              <a:off x="5515343" y="1996566"/>
              <a:ext cx="1170940" cy="1109980"/>
            </a:xfrm>
            <a:custGeom>
              <a:avLst/>
              <a:gdLst/>
              <a:ahLst/>
              <a:cxnLst/>
              <a:rect l="l" t="t" r="r" b="b"/>
              <a:pathLst>
                <a:path w="1170940" h="1109980">
                  <a:moveTo>
                    <a:pt x="392258" y="0"/>
                  </a:moveTo>
                  <a:lnTo>
                    <a:pt x="392258" y="1109980"/>
                  </a:lnTo>
                </a:path>
                <a:path w="1170940" h="1109980">
                  <a:moveTo>
                    <a:pt x="778166" y="0"/>
                  </a:moveTo>
                  <a:lnTo>
                    <a:pt x="778166" y="1109980"/>
                  </a:lnTo>
                </a:path>
                <a:path w="1170940" h="1109980">
                  <a:moveTo>
                    <a:pt x="0" y="372110"/>
                  </a:moveTo>
                  <a:lnTo>
                    <a:pt x="1170420" y="372110"/>
                  </a:lnTo>
                </a:path>
                <a:path w="1170940" h="1109980">
                  <a:moveTo>
                    <a:pt x="0" y="737870"/>
                  </a:moveTo>
                  <a:lnTo>
                    <a:pt x="1170420" y="737870"/>
                  </a:lnTo>
                </a:path>
                <a:path w="1170940" h="1109980">
                  <a:moveTo>
                    <a:pt x="6350" y="0"/>
                  </a:moveTo>
                  <a:lnTo>
                    <a:pt x="6350" y="1109980"/>
                  </a:lnTo>
                </a:path>
                <a:path w="1170940" h="1109980">
                  <a:moveTo>
                    <a:pt x="1164070" y="0"/>
                  </a:moveTo>
                  <a:lnTo>
                    <a:pt x="1164070" y="1109980"/>
                  </a:lnTo>
                </a:path>
                <a:path w="1170940" h="1109980">
                  <a:moveTo>
                    <a:pt x="0" y="6350"/>
                  </a:moveTo>
                  <a:lnTo>
                    <a:pt x="1170420" y="6350"/>
                  </a:lnTo>
                </a:path>
                <a:path w="1170940" h="1109980">
                  <a:moveTo>
                    <a:pt x="0" y="1103630"/>
                  </a:moveTo>
                  <a:lnTo>
                    <a:pt x="1170420" y="1103630"/>
                  </a:lnTo>
                </a:path>
              </a:pathLst>
            </a:custGeom>
            <a:ln w="12700">
              <a:solidFill>
                <a:srgbClr val="000000"/>
              </a:solidFill>
            </a:ln>
          </p:spPr>
          <p:txBody>
            <a:bodyPr wrap="square" lIns="0" tIns="0" rIns="0" bIns="0" rtlCol="0"/>
            <a:lstStyle/>
            <a:p>
              <a:endParaRPr/>
            </a:p>
          </p:txBody>
        </p:sp>
      </p:grpSp>
      <p:sp>
        <p:nvSpPr>
          <p:cNvPr id="47" name="object 46">
            <a:extLst>
              <a:ext uri="{FF2B5EF4-FFF2-40B4-BE49-F238E27FC236}">
                <a16:creationId xmlns:a16="http://schemas.microsoft.com/office/drawing/2014/main" id="{83E66A29-2E8A-24E3-AF7E-6AFF41A5D955}"/>
              </a:ext>
            </a:extLst>
          </p:cNvPr>
          <p:cNvSpPr txBox="1"/>
          <p:nvPr/>
        </p:nvSpPr>
        <p:spPr>
          <a:xfrm>
            <a:off x="1827088" y="1527954"/>
            <a:ext cx="84038"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sp>
        <p:nvSpPr>
          <p:cNvPr id="48" name="object 47">
            <a:extLst>
              <a:ext uri="{FF2B5EF4-FFF2-40B4-BE49-F238E27FC236}">
                <a16:creationId xmlns:a16="http://schemas.microsoft.com/office/drawing/2014/main" id="{03F2F147-F3CE-A2C0-E302-F472A25714A6}"/>
              </a:ext>
            </a:extLst>
          </p:cNvPr>
          <p:cNvSpPr txBox="1"/>
          <p:nvPr/>
        </p:nvSpPr>
        <p:spPr>
          <a:xfrm>
            <a:off x="2071870" y="1892527"/>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3</a:t>
            </a:r>
            <a:r>
              <a:rPr sz="1059" spc="4" dirty="0">
                <a:latin typeface="Calibri"/>
                <a:cs typeface="Calibri"/>
              </a:rPr>
              <a:t> </a:t>
            </a:r>
            <a:r>
              <a:rPr sz="1059" dirty="0">
                <a:latin typeface="Calibri"/>
                <a:cs typeface="Calibri"/>
              </a:rPr>
              <a:t>x 3</a:t>
            </a:r>
            <a:r>
              <a:rPr sz="1059" spc="4" dirty="0">
                <a:latin typeface="Calibri"/>
                <a:cs typeface="Calibri"/>
              </a:rPr>
              <a:t> </a:t>
            </a:r>
            <a:r>
              <a:rPr sz="1059" dirty="0">
                <a:latin typeface="Calibri"/>
                <a:cs typeface="Calibri"/>
              </a:rPr>
              <a:t>x </a:t>
            </a:r>
            <a:r>
              <a:rPr sz="1059" spc="-19" dirty="0">
                <a:latin typeface="Calibri"/>
                <a:cs typeface="Calibri"/>
              </a:rPr>
              <a:t>3</a:t>
            </a:r>
            <a:endParaRPr sz="1059">
              <a:latin typeface="Calibri"/>
              <a:cs typeface="Calibri"/>
            </a:endParaRPr>
          </a:p>
        </p:txBody>
      </p:sp>
      <p:sp>
        <p:nvSpPr>
          <p:cNvPr id="49" name="object 48">
            <a:extLst>
              <a:ext uri="{FF2B5EF4-FFF2-40B4-BE49-F238E27FC236}">
                <a16:creationId xmlns:a16="http://schemas.microsoft.com/office/drawing/2014/main" id="{58869037-F8A5-CC0B-D862-BF020CD86DC6}"/>
              </a:ext>
            </a:extLst>
          </p:cNvPr>
          <p:cNvSpPr txBox="1"/>
          <p:nvPr/>
        </p:nvSpPr>
        <p:spPr>
          <a:xfrm>
            <a:off x="2917137" y="2350795"/>
            <a:ext cx="124617"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sp>
        <p:nvSpPr>
          <p:cNvPr id="50" name="object 49">
            <a:extLst>
              <a:ext uri="{FF2B5EF4-FFF2-40B4-BE49-F238E27FC236}">
                <a16:creationId xmlns:a16="http://schemas.microsoft.com/office/drawing/2014/main" id="{20BDA784-A4D2-C113-729F-8EEEDFD799D1}"/>
              </a:ext>
            </a:extLst>
          </p:cNvPr>
          <p:cNvSpPr txBox="1"/>
          <p:nvPr/>
        </p:nvSpPr>
        <p:spPr>
          <a:xfrm>
            <a:off x="3377460" y="2806812"/>
            <a:ext cx="265801"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4</a:t>
            </a:r>
            <a:r>
              <a:rPr sz="1059" spc="4" dirty="0">
                <a:latin typeface="Calibri"/>
                <a:cs typeface="Calibri"/>
              </a:rPr>
              <a:t> </a:t>
            </a:r>
            <a:r>
              <a:rPr sz="1059" dirty="0">
                <a:latin typeface="Calibri"/>
                <a:cs typeface="Calibri"/>
              </a:rPr>
              <a:t>x </a:t>
            </a:r>
            <a:r>
              <a:rPr sz="1059" spc="-19" dirty="0">
                <a:latin typeface="Calibri"/>
                <a:cs typeface="Calibri"/>
              </a:rPr>
              <a:t>4</a:t>
            </a:r>
            <a:endParaRPr sz="1059" dirty="0">
              <a:latin typeface="Calibri"/>
              <a:cs typeface="Calibri"/>
            </a:endParaRPr>
          </a:p>
        </p:txBody>
      </p:sp>
      <p:sp>
        <p:nvSpPr>
          <p:cNvPr id="52" name="object 51">
            <a:extLst>
              <a:ext uri="{FF2B5EF4-FFF2-40B4-BE49-F238E27FC236}">
                <a16:creationId xmlns:a16="http://schemas.microsoft.com/office/drawing/2014/main" id="{8A01DB02-B9B2-770E-750A-326CECB27231}"/>
              </a:ext>
            </a:extLst>
          </p:cNvPr>
          <p:cNvSpPr/>
          <p:nvPr/>
        </p:nvSpPr>
        <p:spPr>
          <a:xfrm>
            <a:off x="3210911" y="2243293"/>
            <a:ext cx="559695" cy="558014"/>
          </a:xfrm>
          <a:custGeom>
            <a:avLst/>
            <a:gdLst/>
            <a:ahLst/>
            <a:cxnLst/>
            <a:rect l="l" t="t" r="r" b="b"/>
            <a:pathLst>
              <a:path w="1480184" h="1475739">
                <a:moveTo>
                  <a:pt x="373129" y="0"/>
                </a:moveTo>
                <a:lnTo>
                  <a:pt x="373129" y="1475740"/>
                </a:lnTo>
              </a:path>
              <a:path w="1480184" h="1475739">
                <a:moveTo>
                  <a:pt x="739908" y="0"/>
                </a:moveTo>
                <a:lnTo>
                  <a:pt x="739908" y="1475740"/>
                </a:lnTo>
              </a:path>
              <a:path w="1480184" h="1475739">
                <a:moveTo>
                  <a:pt x="1106690" y="0"/>
                </a:moveTo>
                <a:lnTo>
                  <a:pt x="1106690" y="1475740"/>
                </a:lnTo>
              </a:path>
              <a:path w="1480184" h="1475739">
                <a:moveTo>
                  <a:pt x="0" y="372110"/>
                </a:moveTo>
                <a:lnTo>
                  <a:pt x="1479820" y="372110"/>
                </a:lnTo>
              </a:path>
              <a:path w="1480184" h="1475739">
                <a:moveTo>
                  <a:pt x="0" y="737870"/>
                </a:moveTo>
                <a:lnTo>
                  <a:pt x="1479820" y="737870"/>
                </a:lnTo>
              </a:path>
              <a:path w="1480184" h="1475739">
                <a:moveTo>
                  <a:pt x="0" y="1103630"/>
                </a:moveTo>
                <a:lnTo>
                  <a:pt x="1479820" y="1103630"/>
                </a:lnTo>
              </a:path>
              <a:path w="1480184" h="1475739">
                <a:moveTo>
                  <a:pt x="6350" y="0"/>
                </a:moveTo>
                <a:lnTo>
                  <a:pt x="6350" y="1475740"/>
                </a:lnTo>
              </a:path>
              <a:path w="1480184" h="1475739">
                <a:moveTo>
                  <a:pt x="1473470" y="0"/>
                </a:moveTo>
                <a:lnTo>
                  <a:pt x="1473470" y="1475740"/>
                </a:lnTo>
              </a:path>
              <a:path w="1480184" h="1475739">
                <a:moveTo>
                  <a:pt x="0" y="6350"/>
                </a:moveTo>
                <a:lnTo>
                  <a:pt x="1479820" y="6350"/>
                </a:lnTo>
              </a:path>
              <a:path w="1480184" h="1475739">
                <a:moveTo>
                  <a:pt x="0" y="1469390"/>
                </a:moveTo>
                <a:lnTo>
                  <a:pt x="1479820" y="1469390"/>
                </a:lnTo>
              </a:path>
            </a:pathLst>
          </a:custGeom>
          <a:ln w="12700">
            <a:solidFill>
              <a:srgbClr val="000000"/>
            </a:solidFill>
          </a:ln>
        </p:spPr>
        <p:txBody>
          <a:bodyPr wrap="square" lIns="0" tIns="0" rIns="0" bIns="0" rtlCol="0"/>
          <a:lstStyle/>
          <a:p>
            <a:endParaRPr/>
          </a:p>
        </p:txBody>
      </p:sp>
      <p:sp>
        <p:nvSpPr>
          <p:cNvPr id="364" name="TextBox 363">
            <a:extLst>
              <a:ext uri="{FF2B5EF4-FFF2-40B4-BE49-F238E27FC236}">
                <a16:creationId xmlns:a16="http://schemas.microsoft.com/office/drawing/2014/main" id="{DFFAF3FF-96B4-EC39-CCB5-4F96019A288F}"/>
              </a:ext>
            </a:extLst>
          </p:cNvPr>
          <p:cNvSpPr txBox="1"/>
          <p:nvPr/>
        </p:nvSpPr>
        <p:spPr>
          <a:xfrm>
            <a:off x="1724411" y="1632994"/>
            <a:ext cx="184731" cy="369332"/>
          </a:xfrm>
          <a:prstGeom prst="rect">
            <a:avLst/>
          </a:prstGeom>
          <a:noFill/>
        </p:spPr>
        <p:txBody>
          <a:bodyPr wrap="none" rtlCol="0">
            <a:spAutoFit/>
          </a:bodyPr>
          <a:lstStyle/>
          <a:p>
            <a:endParaRPr lang="en-US" dirty="0"/>
          </a:p>
        </p:txBody>
      </p:sp>
      <p:sp>
        <p:nvSpPr>
          <p:cNvPr id="365" name="object 51">
            <a:extLst>
              <a:ext uri="{FF2B5EF4-FFF2-40B4-BE49-F238E27FC236}">
                <a16:creationId xmlns:a16="http://schemas.microsoft.com/office/drawing/2014/main" id="{68170F08-B0BA-E588-3667-CAB166B6D76E}"/>
              </a:ext>
            </a:extLst>
          </p:cNvPr>
          <p:cNvSpPr/>
          <p:nvPr/>
        </p:nvSpPr>
        <p:spPr>
          <a:xfrm>
            <a:off x="3210910" y="1379177"/>
            <a:ext cx="559695" cy="558014"/>
          </a:xfrm>
          <a:custGeom>
            <a:avLst/>
            <a:gdLst/>
            <a:ahLst/>
            <a:cxnLst/>
            <a:rect l="l" t="t" r="r" b="b"/>
            <a:pathLst>
              <a:path w="1480184" h="1475739">
                <a:moveTo>
                  <a:pt x="373129" y="0"/>
                </a:moveTo>
                <a:lnTo>
                  <a:pt x="373129" y="1475740"/>
                </a:lnTo>
              </a:path>
              <a:path w="1480184" h="1475739">
                <a:moveTo>
                  <a:pt x="739908" y="0"/>
                </a:moveTo>
                <a:lnTo>
                  <a:pt x="739908" y="1475740"/>
                </a:lnTo>
              </a:path>
              <a:path w="1480184" h="1475739">
                <a:moveTo>
                  <a:pt x="1106690" y="0"/>
                </a:moveTo>
                <a:lnTo>
                  <a:pt x="1106690" y="1475740"/>
                </a:lnTo>
              </a:path>
              <a:path w="1480184" h="1475739">
                <a:moveTo>
                  <a:pt x="0" y="372110"/>
                </a:moveTo>
                <a:lnTo>
                  <a:pt x="1479820" y="372110"/>
                </a:lnTo>
              </a:path>
              <a:path w="1480184" h="1475739">
                <a:moveTo>
                  <a:pt x="0" y="737870"/>
                </a:moveTo>
                <a:lnTo>
                  <a:pt x="1479820" y="737870"/>
                </a:lnTo>
              </a:path>
              <a:path w="1480184" h="1475739">
                <a:moveTo>
                  <a:pt x="0" y="1103630"/>
                </a:moveTo>
                <a:lnTo>
                  <a:pt x="1479820" y="1103630"/>
                </a:lnTo>
              </a:path>
              <a:path w="1480184" h="1475739">
                <a:moveTo>
                  <a:pt x="6350" y="0"/>
                </a:moveTo>
                <a:lnTo>
                  <a:pt x="6350" y="1475740"/>
                </a:lnTo>
              </a:path>
              <a:path w="1480184" h="1475739">
                <a:moveTo>
                  <a:pt x="1473470" y="0"/>
                </a:moveTo>
                <a:lnTo>
                  <a:pt x="1473470" y="1475740"/>
                </a:lnTo>
              </a:path>
              <a:path w="1480184" h="1475739">
                <a:moveTo>
                  <a:pt x="0" y="6350"/>
                </a:moveTo>
                <a:lnTo>
                  <a:pt x="1479820" y="6350"/>
                </a:lnTo>
              </a:path>
              <a:path w="1480184" h="1475739">
                <a:moveTo>
                  <a:pt x="0" y="1469390"/>
                </a:moveTo>
                <a:lnTo>
                  <a:pt x="1479820" y="1469390"/>
                </a:lnTo>
              </a:path>
            </a:pathLst>
          </a:custGeom>
          <a:ln w="12700">
            <a:solidFill>
              <a:srgbClr val="000000"/>
            </a:solidFill>
          </a:ln>
        </p:spPr>
        <p:txBody>
          <a:bodyPr wrap="square" lIns="0" tIns="0" rIns="0" bIns="0" rtlCol="0"/>
          <a:lstStyle/>
          <a:p>
            <a:endParaRPr/>
          </a:p>
        </p:txBody>
      </p:sp>
    </p:spTree>
    <p:extLst>
      <p:ext uri="{BB962C8B-B14F-4D97-AF65-F5344CB8AC3E}">
        <p14:creationId xmlns:p14="http://schemas.microsoft.com/office/powerpoint/2010/main" val="254599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9" grpId="0"/>
      <p:bldP spid="52"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GB" dirty="0"/>
              <a:t>Example of a conv layer</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 name="object 3">
            <a:extLst>
              <a:ext uri="{FF2B5EF4-FFF2-40B4-BE49-F238E27FC236}">
                <a16:creationId xmlns:a16="http://schemas.microsoft.com/office/drawing/2014/main" id="{CA262BDA-1F1B-36C2-35C9-794AD17C1FE6}"/>
              </a:ext>
            </a:extLst>
          </p:cNvPr>
          <p:cNvGrpSpPr/>
          <p:nvPr/>
        </p:nvGrpSpPr>
        <p:grpSpPr>
          <a:xfrm>
            <a:off x="56314" y="1013818"/>
            <a:ext cx="1242085" cy="1193824"/>
            <a:chOff x="897978" y="1014183"/>
            <a:chExt cx="3284854" cy="3157220"/>
          </a:xfrm>
        </p:grpSpPr>
        <p:sp>
          <p:nvSpPr>
            <p:cNvPr id="4" name="object 4">
              <a:extLst>
                <a:ext uri="{FF2B5EF4-FFF2-40B4-BE49-F238E27FC236}">
                  <a16:creationId xmlns:a16="http://schemas.microsoft.com/office/drawing/2014/main" id="{1D722426-E0BF-0709-F353-50178E8BEBF1}"/>
                </a:ext>
              </a:extLst>
            </p:cNvPr>
            <p:cNvSpPr/>
            <p:nvPr/>
          </p:nvSpPr>
          <p:spPr>
            <a:xfrm>
              <a:off x="1423301" y="1026883"/>
              <a:ext cx="2747010" cy="2742565"/>
            </a:xfrm>
            <a:custGeom>
              <a:avLst/>
              <a:gdLst/>
              <a:ahLst/>
              <a:cxnLst/>
              <a:rect l="l" t="t" r="r" b="b"/>
              <a:pathLst>
                <a:path w="2747010" h="2742565">
                  <a:moveTo>
                    <a:pt x="457796" y="0"/>
                  </a:moveTo>
                  <a:lnTo>
                    <a:pt x="0" y="0"/>
                  </a:lnTo>
                  <a:lnTo>
                    <a:pt x="0" y="176758"/>
                  </a:lnTo>
                  <a:lnTo>
                    <a:pt x="0" y="389547"/>
                  </a:lnTo>
                  <a:lnTo>
                    <a:pt x="200139" y="389547"/>
                  </a:lnTo>
                  <a:lnTo>
                    <a:pt x="200139" y="176758"/>
                  </a:lnTo>
                  <a:lnTo>
                    <a:pt x="457796" y="176758"/>
                  </a:lnTo>
                  <a:lnTo>
                    <a:pt x="457796" y="0"/>
                  </a:lnTo>
                  <a:close/>
                </a:path>
                <a:path w="2747010" h="2742565">
                  <a:moveTo>
                    <a:pt x="915606" y="0"/>
                  </a:moveTo>
                  <a:lnTo>
                    <a:pt x="457809" y="0"/>
                  </a:lnTo>
                  <a:lnTo>
                    <a:pt x="457809" y="176758"/>
                  </a:lnTo>
                  <a:lnTo>
                    <a:pt x="457809" y="389547"/>
                  </a:lnTo>
                  <a:lnTo>
                    <a:pt x="657936" y="389547"/>
                  </a:lnTo>
                  <a:lnTo>
                    <a:pt x="657936" y="176758"/>
                  </a:lnTo>
                  <a:lnTo>
                    <a:pt x="915606" y="176758"/>
                  </a:lnTo>
                  <a:lnTo>
                    <a:pt x="915606" y="0"/>
                  </a:lnTo>
                  <a:close/>
                </a:path>
                <a:path w="2747010" h="2742565">
                  <a:moveTo>
                    <a:pt x="1831213" y="0"/>
                  </a:moveTo>
                  <a:lnTo>
                    <a:pt x="1373416" y="0"/>
                  </a:lnTo>
                  <a:lnTo>
                    <a:pt x="915619" y="0"/>
                  </a:lnTo>
                  <a:lnTo>
                    <a:pt x="915619" y="176758"/>
                  </a:lnTo>
                  <a:lnTo>
                    <a:pt x="915619" y="389547"/>
                  </a:lnTo>
                  <a:lnTo>
                    <a:pt x="1115745" y="389547"/>
                  </a:lnTo>
                  <a:lnTo>
                    <a:pt x="1115745" y="176758"/>
                  </a:lnTo>
                  <a:lnTo>
                    <a:pt x="1373416" y="176758"/>
                  </a:lnTo>
                  <a:lnTo>
                    <a:pt x="1373416" y="389547"/>
                  </a:lnTo>
                  <a:lnTo>
                    <a:pt x="1573555" y="389547"/>
                  </a:lnTo>
                  <a:lnTo>
                    <a:pt x="1573555" y="176758"/>
                  </a:lnTo>
                  <a:lnTo>
                    <a:pt x="1831213" y="176758"/>
                  </a:lnTo>
                  <a:lnTo>
                    <a:pt x="1831213" y="0"/>
                  </a:lnTo>
                  <a:close/>
                </a:path>
                <a:path w="2747010" h="2742565">
                  <a:moveTo>
                    <a:pt x="2289022" y="0"/>
                  </a:moveTo>
                  <a:lnTo>
                    <a:pt x="1831225" y="0"/>
                  </a:lnTo>
                  <a:lnTo>
                    <a:pt x="1831225" y="176758"/>
                  </a:lnTo>
                  <a:lnTo>
                    <a:pt x="1831225" y="389547"/>
                  </a:lnTo>
                  <a:lnTo>
                    <a:pt x="2031352" y="389547"/>
                  </a:lnTo>
                  <a:lnTo>
                    <a:pt x="2031352" y="176758"/>
                  </a:lnTo>
                  <a:lnTo>
                    <a:pt x="2289022" y="176758"/>
                  </a:lnTo>
                  <a:lnTo>
                    <a:pt x="2289022" y="0"/>
                  </a:lnTo>
                  <a:close/>
                </a:path>
                <a:path w="2747010" h="2742565">
                  <a:moveTo>
                    <a:pt x="2746832" y="1827999"/>
                  </a:moveTo>
                  <a:lnTo>
                    <a:pt x="2289035" y="1827999"/>
                  </a:lnTo>
                  <a:lnTo>
                    <a:pt x="2289035" y="2004758"/>
                  </a:lnTo>
                  <a:lnTo>
                    <a:pt x="2489149" y="2004758"/>
                  </a:lnTo>
                  <a:lnTo>
                    <a:pt x="2489149" y="2284996"/>
                  </a:lnTo>
                  <a:lnTo>
                    <a:pt x="2289035" y="2284996"/>
                  </a:lnTo>
                  <a:lnTo>
                    <a:pt x="2289035" y="2461755"/>
                  </a:lnTo>
                  <a:lnTo>
                    <a:pt x="2489149" y="2461755"/>
                  </a:lnTo>
                  <a:lnTo>
                    <a:pt x="2489149" y="2741993"/>
                  </a:lnTo>
                  <a:lnTo>
                    <a:pt x="2746832" y="2741993"/>
                  </a:lnTo>
                  <a:lnTo>
                    <a:pt x="2746832" y="2461755"/>
                  </a:lnTo>
                  <a:lnTo>
                    <a:pt x="2746832" y="2284996"/>
                  </a:lnTo>
                  <a:lnTo>
                    <a:pt x="2746832" y="2004758"/>
                  </a:lnTo>
                  <a:lnTo>
                    <a:pt x="2746832" y="1827999"/>
                  </a:lnTo>
                  <a:close/>
                </a:path>
                <a:path w="2747010" h="2742565">
                  <a:moveTo>
                    <a:pt x="2746832" y="0"/>
                  </a:moveTo>
                  <a:lnTo>
                    <a:pt x="2289035" y="0"/>
                  </a:lnTo>
                  <a:lnTo>
                    <a:pt x="2289035" y="176758"/>
                  </a:lnTo>
                  <a:lnTo>
                    <a:pt x="2289035" y="456996"/>
                  </a:lnTo>
                  <a:lnTo>
                    <a:pt x="2289035" y="633755"/>
                  </a:lnTo>
                  <a:lnTo>
                    <a:pt x="2489149" y="633755"/>
                  </a:lnTo>
                  <a:lnTo>
                    <a:pt x="2489149" y="913993"/>
                  </a:lnTo>
                  <a:lnTo>
                    <a:pt x="2289035" y="913993"/>
                  </a:lnTo>
                  <a:lnTo>
                    <a:pt x="2289035" y="1090752"/>
                  </a:lnTo>
                  <a:lnTo>
                    <a:pt x="2489149" y="1090752"/>
                  </a:lnTo>
                  <a:lnTo>
                    <a:pt x="2489149" y="1370990"/>
                  </a:lnTo>
                  <a:lnTo>
                    <a:pt x="2289035" y="1370990"/>
                  </a:lnTo>
                  <a:lnTo>
                    <a:pt x="2289035" y="1547761"/>
                  </a:lnTo>
                  <a:lnTo>
                    <a:pt x="2489149" y="1547761"/>
                  </a:lnTo>
                  <a:lnTo>
                    <a:pt x="2489149" y="1827987"/>
                  </a:lnTo>
                  <a:lnTo>
                    <a:pt x="2746832" y="1827987"/>
                  </a:lnTo>
                  <a:lnTo>
                    <a:pt x="2746832" y="1547761"/>
                  </a:lnTo>
                  <a:lnTo>
                    <a:pt x="2746832" y="1370990"/>
                  </a:lnTo>
                  <a:lnTo>
                    <a:pt x="2746832" y="176758"/>
                  </a:lnTo>
                  <a:lnTo>
                    <a:pt x="2746832" y="0"/>
                  </a:lnTo>
                  <a:close/>
                </a:path>
              </a:pathLst>
            </a:custGeom>
            <a:solidFill>
              <a:srgbClr val="0070C0"/>
            </a:solidFill>
          </p:spPr>
          <p:txBody>
            <a:bodyPr wrap="square" lIns="0" tIns="0" rIns="0" bIns="0" rtlCol="0"/>
            <a:lstStyle/>
            <a:p>
              <a:endParaRPr/>
            </a:p>
          </p:txBody>
        </p:sp>
        <p:sp>
          <p:nvSpPr>
            <p:cNvPr id="5" name="object 5">
              <a:extLst>
                <a:ext uri="{FF2B5EF4-FFF2-40B4-BE49-F238E27FC236}">
                  <a16:creationId xmlns:a16="http://schemas.microsoft.com/office/drawing/2014/main" id="{9DDC0B4F-B362-34D0-6225-8604379D23B9}"/>
                </a:ext>
              </a:extLst>
            </p:cNvPr>
            <p:cNvSpPr/>
            <p:nvPr/>
          </p:nvSpPr>
          <p:spPr>
            <a:xfrm>
              <a:off x="1881106" y="1020533"/>
              <a:ext cx="2295525" cy="463550"/>
            </a:xfrm>
            <a:custGeom>
              <a:avLst/>
              <a:gdLst/>
              <a:ahLst/>
              <a:cxnLst/>
              <a:rect l="l" t="t" r="r" b="b"/>
              <a:pathLst>
                <a:path w="2295525" h="463550">
                  <a:moveTo>
                    <a:pt x="0" y="0"/>
                  </a:moveTo>
                  <a:lnTo>
                    <a:pt x="0" y="183106"/>
                  </a:lnTo>
                </a:path>
                <a:path w="2295525" h="463550">
                  <a:moveTo>
                    <a:pt x="457805" y="0"/>
                  </a:moveTo>
                  <a:lnTo>
                    <a:pt x="457805" y="183106"/>
                  </a:lnTo>
                </a:path>
                <a:path w="2295525" h="463550">
                  <a:moveTo>
                    <a:pt x="915615" y="0"/>
                  </a:moveTo>
                  <a:lnTo>
                    <a:pt x="915615" y="183106"/>
                  </a:lnTo>
                </a:path>
                <a:path w="2295525" h="463550">
                  <a:moveTo>
                    <a:pt x="1373415" y="0"/>
                  </a:moveTo>
                  <a:lnTo>
                    <a:pt x="1373415" y="183106"/>
                  </a:lnTo>
                </a:path>
                <a:path w="2295525" h="463550">
                  <a:moveTo>
                    <a:pt x="1831216" y="0"/>
                  </a:moveTo>
                  <a:lnTo>
                    <a:pt x="1831216" y="183106"/>
                  </a:lnTo>
                </a:path>
                <a:path w="2295525" h="463550">
                  <a:moveTo>
                    <a:pt x="2031351" y="463349"/>
                  </a:moveTo>
                  <a:lnTo>
                    <a:pt x="2295376" y="463349"/>
                  </a:lnTo>
                </a:path>
              </a:pathLst>
            </a:custGeom>
            <a:ln w="12700">
              <a:solidFill>
                <a:srgbClr val="000000"/>
              </a:solidFill>
            </a:ln>
          </p:spPr>
          <p:txBody>
            <a:bodyPr wrap="square" lIns="0" tIns="0" rIns="0" bIns="0" rtlCol="0"/>
            <a:lstStyle/>
            <a:p>
              <a:endParaRPr/>
            </a:p>
          </p:txBody>
        </p:sp>
        <p:sp>
          <p:nvSpPr>
            <p:cNvPr id="6" name="object 6">
              <a:extLst>
                <a:ext uri="{FF2B5EF4-FFF2-40B4-BE49-F238E27FC236}">
                  <a16:creationId xmlns:a16="http://schemas.microsoft.com/office/drawing/2014/main" id="{0C32324F-B22D-0858-910C-6BED7D01E70D}"/>
                </a:ext>
              </a:extLst>
            </p:cNvPr>
            <p:cNvSpPr/>
            <p:nvPr/>
          </p:nvSpPr>
          <p:spPr>
            <a:xfrm>
              <a:off x="3912451" y="1934539"/>
              <a:ext cx="264160" cy="1384300"/>
            </a:xfrm>
            <a:custGeom>
              <a:avLst/>
              <a:gdLst/>
              <a:ahLst/>
              <a:cxnLst/>
              <a:rect l="l" t="t" r="r" b="b"/>
              <a:pathLst>
                <a:path w="264160" h="1384300">
                  <a:moveTo>
                    <a:pt x="264020" y="1370990"/>
                  </a:moveTo>
                  <a:lnTo>
                    <a:pt x="0" y="1370990"/>
                  </a:lnTo>
                  <a:lnTo>
                    <a:pt x="0" y="1383690"/>
                  </a:lnTo>
                  <a:lnTo>
                    <a:pt x="264020" y="1383690"/>
                  </a:lnTo>
                  <a:lnTo>
                    <a:pt x="264020" y="1370990"/>
                  </a:lnTo>
                  <a:close/>
                </a:path>
                <a:path w="264160" h="1384300">
                  <a:moveTo>
                    <a:pt x="264020" y="914006"/>
                  </a:moveTo>
                  <a:lnTo>
                    <a:pt x="0" y="914006"/>
                  </a:lnTo>
                  <a:lnTo>
                    <a:pt x="0" y="926706"/>
                  </a:lnTo>
                  <a:lnTo>
                    <a:pt x="264020" y="926706"/>
                  </a:lnTo>
                  <a:lnTo>
                    <a:pt x="264020" y="914006"/>
                  </a:lnTo>
                  <a:close/>
                </a:path>
                <a:path w="264160" h="1384300">
                  <a:moveTo>
                    <a:pt x="264020" y="456996"/>
                  </a:moveTo>
                  <a:lnTo>
                    <a:pt x="0" y="456996"/>
                  </a:lnTo>
                  <a:lnTo>
                    <a:pt x="0" y="469696"/>
                  </a:lnTo>
                  <a:lnTo>
                    <a:pt x="264020" y="469696"/>
                  </a:lnTo>
                  <a:lnTo>
                    <a:pt x="264020" y="456996"/>
                  </a:lnTo>
                  <a:close/>
                </a:path>
                <a:path w="264160" h="1384300">
                  <a:moveTo>
                    <a:pt x="264020" y="0"/>
                  </a:moveTo>
                  <a:lnTo>
                    <a:pt x="0" y="0"/>
                  </a:lnTo>
                  <a:lnTo>
                    <a:pt x="0" y="12700"/>
                  </a:lnTo>
                  <a:lnTo>
                    <a:pt x="264020" y="12700"/>
                  </a:lnTo>
                  <a:lnTo>
                    <a:pt x="264020" y="0"/>
                  </a:lnTo>
                  <a:close/>
                </a:path>
              </a:pathLst>
            </a:custGeom>
            <a:solidFill>
              <a:srgbClr val="000000"/>
            </a:solidFill>
          </p:spPr>
          <p:txBody>
            <a:bodyPr wrap="square" lIns="0" tIns="0" rIns="0" bIns="0" rtlCol="0"/>
            <a:lstStyle/>
            <a:p>
              <a:endParaRPr/>
            </a:p>
          </p:txBody>
        </p:sp>
        <p:sp>
          <p:nvSpPr>
            <p:cNvPr id="7" name="object 7">
              <a:extLst>
                <a:ext uri="{FF2B5EF4-FFF2-40B4-BE49-F238E27FC236}">
                  <a16:creationId xmlns:a16="http://schemas.microsoft.com/office/drawing/2014/main" id="{77D42DC4-1714-3B05-1B0A-29D348D56330}"/>
                </a:ext>
              </a:extLst>
            </p:cNvPr>
            <p:cNvSpPr/>
            <p:nvPr/>
          </p:nvSpPr>
          <p:spPr>
            <a:xfrm>
              <a:off x="1423301" y="1020533"/>
              <a:ext cx="0" cy="183515"/>
            </a:xfrm>
            <a:custGeom>
              <a:avLst/>
              <a:gdLst/>
              <a:ahLst/>
              <a:cxnLst/>
              <a:rect l="l" t="t" r="r" b="b"/>
              <a:pathLst>
                <a:path h="183515">
                  <a:moveTo>
                    <a:pt x="0" y="0"/>
                  </a:moveTo>
                  <a:lnTo>
                    <a:pt x="0" y="183106"/>
                  </a:lnTo>
                </a:path>
              </a:pathLst>
            </a:custGeom>
            <a:ln w="12700">
              <a:solidFill>
                <a:srgbClr val="000000"/>
              </a:solidFill>
            </a:ln>
          </p:spPr>
          <p:txBody>
            <a:bodyPr wrap="square" lIns="0" tIns="0" rIns="0" bIns="0" rtlCol="0"/>
            <a:lstStyle/>
            <a:p>
              <a:endParaRPr/>
            </a:p>
          </p:txBody>
        </p:sp>
        <p:sp>
          <p:nvSpPr>
            <p:cNvPr id="8" name="object 8">
              <a:extLst>
                <a:ext uri="{FF2B5EF4-FFF2-40B4-BE49-F238E27FC236}">
                  <a16:creationId xmlns:a16="http://schemas.microsoft.com/office/drawing/2014/main" id="{FD31E7EE-1AAB-73A0-6769-EA396DDA4CC8}"/>
                </a:ext>
              </a:extLst>
            </p:cNvPr>
            <p:cNvSpPr/>
            <p:nvPr/>
          </p:nvSpPr>
          <p:spPr>
            <a:xfrm>
              <a:off x="1416951" y="1020533"/>
              <a:ext cx="2759710" cy="275526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9" name="object 9">
              <a:extLst>
                <a:ext uri="{FF2B5EF4-FFF2-40B4-BE49-F238E27FC236}">
                  <a16:creationId xmlns:a16="http://schemas.microsoft.com/office/drawing/2014/main" id="{EF8388CD-2DAA-B02C-4807-168F6677673B}"/>
                </a:ext>
              </a:extLst>
            </p:cNvPr>
            <p:cNvSpPr/>
            <p:nvPr/>
          </p:nvSpPr>
          <p:spPr>
            <a:xfrm>
              <a:off x="3912458" y="3768875"/>
              <a:ext cx="264160" cy="0"/>
            </a:xfrm>
            <a:custGeom>
              <a:avLst/>
              <a:gdLst/>
              <a:ahLst/>
              <a:cxnLst/>
              <a:rect l="l" t="t" r="r" b="b"/>
              <a:pathLst>
                <a:path w="264160">
                  <a:moveTo>
                    <a:pt x="0" y="0"/>
                  </a:moveTo>
                  <a:lnTo>
                    <a:pt x="264024" y="0"/>
                  </a:lnTo>
                </a:path>
              </a:pathLst>
            </a:custGeom>
            <a:ln w="12700">
              <a:solidFill>
                <a:srgbClr val="000000"/>
              </a:solidFill>
            </a:ln>
          </p:spPr>
          <p:txBody>
            <a:bodyPr wrap="square" lIns="0" tIns="0" rIns="0" bIns="0" rtlCol="0"/>
            <a:lstStyle/>
            <a:p>
              <a:endParaRPr/>
            </a:p>
          </p:txBody>
        </p:sp>
        <p:sp>
          <p:nvSpPr>
            <p:cNvPr id="10" name="object 10">
              <a:extLst>
                <a:ext uri="{FF2B5EF4-FFF2-40B4-BE49-F238E27FC236}">
                  <a16:creationId xmlns:a16="http://schemas.microsoft.com/office/drawing/2014/main" id="{356CFFCC-3E84-1BCE-D34D-D34999093A61}"/>
                </a:ext>
              </a:extLst>
            </p:cNvPr>
            <p:cNvSpPr/>
            <p:nvPr/>
          </p:nvSpPr>
          <p:spPr>
            <a:xfrm>
              <a:off x="1165631" y="1203642"/>
              <a:ext cx="2747010" cy="2742565"/>
            </a:xfrm>
            <a:custGeom>
              <a:avLst/>
              <a:gdLst/>
              <a:ahLst/>
              <a:cxnLst/>
              <a:rect l="l" t="t" r="r" b="b"/>
              <a:pathLst>
                <a:path w="2747010" h="2742565">
                  <a:moveTo>
                    <a:pt x="202857" y="2284996"/>
                  </a:moveTo>
                  <a:lnTo>
                    <a:pt x="0" y="2284996"/>
                  </a:lnTo>
                  <a:lnTo>
                    <a:pt x="0" y="2497785"/>
                  </a:lnTo>
                  <a:lnTo>
                    <a:pt x="202857" y="2497785"/>
                  </a:lnTo>
                  <a:lnTo>
                    <a:pt x="202857" y="2284996"/>
                  </a:lnTo>
                  <a:close/>
                </a:path>
                <a:path w="2747010" h="2742565">
                  <a:moveTo>
                    <a:pt x="202857" y="1827999"/>
                  </a:moveTo>
                  <a:lnTo>
                    <a:pt x="0" y="1827999"/>
                  </a:lnTo>
                  <a:lnTo>
                    <a:pt x="0" y="2040788"/>
                  </a:lnTo>
                  <a:lnTo>
                    <a:pt x="202857" y="2040788"/>
                  </a:lnTo>
                  <a:lnTo>
                    <a:pt x="202857" y="1827999"/>
                  </a:lnTo>
                  <a:close/>
                </a:path>
                <a:path w="2747010" h="2742565">
                  <a:moveTo>
                    <a:pt x="202857" y="1371003"/>
                  </a:moveTo>
                  <a:lnTo>
                    <a:pt x="0" y="1371003"/>
                  </a:lnTo>
                  <a:lnTo>
                    <a:pt x="0" y="1583778"/>
                  </a:lnTo>
                  <a:lnTo>
                    <a:pt x="202857" y="1583778"/>
                  </a:lnTo>
                  <a:lnTo>
                    <a:pt x="202857" y="1371003"/>
                  </a:lnTo>
                  <a:close/>
                </a:path>
                <a:path w="2747010" h="2742565">
                  <a:moveTo>
                    <a:pt x="202857" y="914006"/>
                  </a:moveTo>
                  <a:lnTo>
                    <a:pt x="0" y="914006"/>
                  </a:lnTo>
                  <a:lnTo>
                    <a:pt x="0" y="1126782"/>
                  </a:lnTo>
                  <a:lnTo>
                    <a:pt x="202857" y="1126782"/>
                  </a:lnTo>
                  <a:lnTo>
                    <a:pt x="202857" y="914006"/>
                  </a:lnTo>
                  <a:close/>
                </a:path>
                <a:path w="2747010" h="2742565">
                  <a:moveTo>
                    <a:pt x="457796" y="0"/>
                  </a:moveTo>
                  <a:lnTo>
                    <a:pt x="0" y="0"/>
                  </a:lnTo>
                  <a:lnTo>
                    <a:pt x="0" y="212788"/>
                  </a:lnTo>
                  <a:lnTo>
                    <a:pt x="0" y="456996"/>
                  </a:lnTo>
                  <a:lnTo>
                    <a:pt x="0" y="669785"/>
                  </a:lnTo>
                  <a:lnTo>
                    <a:pt x="202857" y="669785"/>
                  </a:lnTo>
                  <a:lnTo>
                    <a:pt x="202857" y="456996"/>
                  </a:lnTo>
                  <a:lnTo>
                    <a:pt x="202857" y="212788"/>
                  </a:lnTo>
                  <a:lnTo>
                    <a:pt x="457796" y="212788"/>
                  </a:lnTo>
                  <a:lnTo>
                    <a:pt x="457796" y="0"/>
                  </a:lnTo>
                  <a:close/>
                </a:path>
                <a:path w="2747010" h="2742565">
                  <a:moveTo>
                    <a:pt x="660654" y="2284996"/>
                  </a:moveTo>
                  <a:lnTo>
                    <a:pt x="457809" y="2284996"/>
                  </a:lnTo>
                  <a:lnTo>
                    <a:pt x="457809" y="2497785"/>
                  </a:lnTo>
                  <a:lnTo>
                    <a:pt x="660654" y="2497785"/>
                  </a:lnTo>
                  <a:lnTo>
                    <a:pt x="660654" y="2284996"/>
                  </a:lnTo>
                  <a:close/>
                </a:path>
                <a:path w="2747010" h="2742565">
                  <a:moveTo>
                    <a:pt x="660654" y="1827999"/>
                  </a:moveTo>
                  <a:lnTo>
                    <a:pt x="457809" y="1827999"/>
                  </a:lnTo>
                  <a:lnTo>
                    <a:pt x="457809" y="2040788"/>
                  </a:lnTo>
                  <a:lnTo>
                    <a:pt x="660654" y="2040788"/>
                  </a:lnTo>
                  <a:lnTo>
                    <a:pt x="660654" y="1827999"/>
                  </a:lnTo>
                  <a:close/>
                </a:path>
                <a:path w="2747010" h="2742565">
                  <a:moveTo>
                    <a:pt x="660654" y="1371003"/>
                  </a:moveTo>
                  <a:lnTo>
                    <a:pt x="457809" y="1371003"/>
                  </a:lnTo>
                  <a:lnTo>
                    <a:pt x="457809" y="1583778"/>
                  </a:lnTo>
                  <a:lnTo>
                    <a:pt x="660654" y="1583778"/>
                  </a:lnTo>
                  <a:lnTo>
                    <a:pt x="660654" y="1371003"/>
                  </a:lnTo>
                  <a:close/>
                </a:path>
                <a:path w="2747010" h="2742565">
                  <a:moveTo>
                    <a:pt x="660654" y="914006"/>
                  </a:moveTo>
                  <a:lnTo>
                    <a:pt x="457809" y="914006"/>
                  </a:lnTo>
                  <a:lnTo>
                    <a:pt x="457809" y="1126782"/>
                  </a:lnTo>
                  <a:lnTo>
                    <a:pt x="660654" y="1126782"/>
                  </a:lnTo>
                  <a:lnTo>
                    <a:pt x="660654" y="914006"/>
                  </a:lnTo>
                  <a:close/>
                </a:path>
                <a:path w="2747010" h="2742565">
                  <a:moveTo>
                    <a:pt x="1118463" y="2284996"/>
                  </a:moveTo>
                  <a:lnTo>
                    <a:pt x="915606" y="2284996"/>
                  </a:lnTo>
                  <a:lnTo>
                    <a:pt x="915606" y="2497785"/>
                  </a:lnTo>
                  <a:lnTo>
                    <a:pt x="1118463" y="2497785"/>
                  </a:lnTo>
                  <a:lnTo>
                    <a:pt x="1118463" y="2284996"/>
                  </a:lnTo>
                  <a:close/>
                </a:path>
                <a:path w="2747010" h="2742565">
                  <a:moveTo>
                    <a:pt x="1118463" y="1827999"/>
                  </a:moveTo>
                  <a:lnTo>
                    <a:pt x="915606" y="1827999"/>
                  </a:lnTo>
                  <a:lnTo>
                    <a:pt x="915606" y="2040788"/>
                  </a:lnTo>
                  <a:lnTo>
                    <a:pt x="1118463" y="2040788"/>
                  </a:lnTo>
                  <a:lnTo>
                    <a:pt x="1118463" y="1827999"/>
                  </a:lnTo>
                  <a:close/>
                </a:path>
                <a:path w="2747010" h="2742565">
                  <a:moveTo>
                    <a:pt x="1118463" y="1371003"/>
                  </a:moveTo>
                  <a:lnTo>
                    <a:pt x="915606" y="1371003"/>
                  </a:lnTo>
                  <a:lnTo>
                    <a:pt x="915606" y="1583778"/>
                  </a:lnTo>
                  <a:lnTo>
                    <a:pt x="1118463" y="1583778"/>
                  </a:lnTo>
                  <a:lnTo>
                    <a:pt x="1118463" y="1371003"/>
                  </a:lnTo>
                  <a:close/>
                </a:path>
                <a:path w="2747010" h="2742565">
                  <a:moveTo>
                    <a:pt x="1118463" y="914006"/>
                  </a:moveTo>
                  <a:lnTo>
                    <a:pt x="915606" y="914006"/>
                  </a:lnTo>
                  <a:lnTo>
                    <a:pt x="915606" y="1126782"/>
                  </a:lnTo>
                  <a:lnTo>
                    <a:pt x="1118463" y="1126782"/>
                  </a:lnTo>
                  <a:lnTo>
                    <a:pt x="1118463" y="914006"/>
                  </a:lnTo>
                  <a:close/>
                </a:path>
                <a:path w="2747010" h="2742565">
                  <a:moveTo>
                    <a:pt x="1373403" y="0"/>
                  </a:moveTo>
                  <a:lnTo>
                    <a:pt x="915606" y="0"/>
                  </a:lnTo>
                  <a:lnTo>
                    <a:pt x="457809" y="0"/>
                  </a:lnTo>
                  <a:lnTo>
                    <a:pt x="457809" y="212788"/>
                  </a:lnTo>
                  <a:lnTo>
                    <a:pt x="457809" y="456996"/>
                  </a:lnTo>
                  <a:lnTo>
                    <a:pt x="457809" y="669785"/>
                  </a:lnTo>
                  <a:lnTo>
                    <a:pt x="660654" y="669785"/>
                  </a:lnTo>
                  <a:lnTo>
                    <a:pt x="660654" y="456996"/>
                  </a:lnTo>
                  <a:lnTo>
                    <a:pt x="660654" y="212788"/>
                  </a:lnTo>
                  <a:lnTo>
                    <a:pt x="915606" y="212788"/>
                  </a:lnTo>
                  <a:lnTo>
                    <a:pt x="915606" y="456996"/>
                  </a:lnTo>
                  <a:lnTo>
                    <a:pt x="915606" y="669785"/>
                  </a:lnTo>
                  <a:lnTo>
                    <a:pt x="1118463" y="669785"/>
                  </a:lnTo>
                  <a:lnTo>
                    <a:pt x="1118463" y="456996"/>
                  </a:lnTo>
                  <a:lnTo>
                    <a:pt x="1118463" y="212788"/>
                  </a:lnTo>
                  <a:lnTo>
                    <a:pt x="1373403" y="212788"/>
                  </a:lnTo>
                  <a:lnTo>
                    <a:pt x="1373403" y="0"/>
                  </a:lnTo>
                  <a:close/>
                </a:path>
                <a:path w="2747010" h="2742565">
                  <a:moveTo>
                    <a:pt x="1576273" y="2284996"/>
                  </a:moveTo>
                  <a:lnTo>
                    <a:pt x="1373416" y="2284996"/>
                  </a:lnTo>
                  <a:lnTo>
                    <a:pt x="1373416" y="2497785"/>
                  </a:lnTo>
                  <a:lnTo>
                    <a:pt x="1576273" y="2497785"/>
                  </a:lnTo>
                  <a:lnTo>
                    <a:pt x="1576273" y="2284996"/>
                  </a:lnTo>
                  <a:close/>
                </a:path>
                <a:path w="2747010" h="2742565">
                  <a:moveTo>
                    <a:pt x="1576273" y="1827999"/>
                  </a:moveTo>
                  <a:lnTo>
                    <a:pt x="1373416" y="1827999"/>
                  </a:lnTo>
                  <a:lnTo>
                    <a:pt x="1373416" y="2040788"/>
                  </a:lnTo>
                  <a:lnTo>
                    <a:pt x="1576273" y="2040788"/>
                  </a:lnTo>
                  <a:lnTo>
                    <a:pt x="1576273" y="1827999"/>
                  </a:lnTo>
                  <a:close/>
                </a:path>
                <a:path w="2747010" h="2742565">
                  <a:moveTo>
                    <a:pt x="1576273" y="1371003"/>
                  </a:moveTo>
                  <a:lnTo>
                    <a:pt x="1373416" y="1371003"/>
                  </a:lnTo>
                  <a:lnTo>
                    <a:pt x="1373416" y="1583778"/>
                  </a:lnTo>
                  <a:lnTo>
                    <a:pt x="1576273" y="1583778"/>
                  </a:lnTo>
                  <a:lnTo>
                    <a:pt x="1576273" y="1371003"/>
                  </a:lnTo>
                  <a:close/>
                </a:path>
                <a:path w="2747010" h="2742565">
                  <a:moveTo>
                    <a:pt x="1576273" y="914006"/>
                  </a:moveTo>
                  <a:lnTo>
                    <a:pt x="1373416" y="914006"/>
                  </a:lnTo>
                  <a:lnTo>
                    <a:pt x="1373416" y="1126782"/>
                  </a:lnTo>
                  <a:lnTo>
                    <a:pt x="1576273" y="1126782"/>
                  </a:lnTo>
                  <a:lnTo>
                    <a:pt x="1576273" y="914006"/>
                  </a:lnTo>
                  <a:close/>
                </a:path>
                <a:path w="2747010" h="2742565">
                  <a:moveTo>
                    <a:pt x="1831213" y="0"/>
                  </a:moveTo>
                  <a:lnTo>
                    <a:pt x="1373416" y="0"/>
                  </a:lnTo>
                  <a:lnTo>
                    <a:pt x="1373416" y="212788"/>
                  </a:lnTo>
                  <a:lnTo>
                    <a:pt x="1373416" y="456996"/>
                  </a:lnTo>
                  <a:lnTo>
                    <a:pt x="1373416" y="669785"/>
                  </a:lnTo>
                  <a:lnTo>
                    <a:pt x="1576273" y="669785"/>
                  </a:lnTo>
                  <a:lnTo>
                    <a:pt x="1576273" y="456996"/>
                  </a:lnTo>
                  <a:lnTo>
                    <a:pt x="1576273" y="212788"/>
                  </a:lnTo>
                  <a:lnTo>
                    <a:pt x="1831213" y="212788"/>
                  </a:lnTo>
                  <a:lnTo>
                    <a:pt x="1831213" y="0"/>
                  </a:lnTo>
                  <a:close/>
                </a:path>
                <a:path w="2747010" h="2742565">
                  <a:moveTo>
                    <a:pt x="2034070" y="2284996"/>
                  </a:moveTo>
                  <a:lnTo>
                    <a:pt x="1831225" y="2284996"/>
                  </a:lnTo>
                  <a:lnTo>
                    <a:pt x="1831225" y="2497785"/>
                  </a:lnTo>
                  <a:lnTo>
                    <a:pt x="2034070" y="2497785"/>
                  </a:lnTo>
                  <a:lnTo>
                    <a:pt x="2034070" y="2284996"/>
                  </a:lnTo>
                  <a:close/>
                </a:path>
                <a:path w="2747010" h="2742565">
                  <a:moveTo>
                    <a:pt x="2034070" y="1827999"/>
                  </a:moveTo>
                  <a:lnTo>
                    <a:pt x="1831225" y="1827999"/>
                  </a:lnTo>
                  <a:lnTo>
                    <a:pt x="1831225" y="2040788"/>
                  </a:lnTo>
                  <a:lnTo>
                    <a:pt x="2034070" y="2040788"/>
                  </a:lnTo>
                  <a:lnTo>
                    <a:pt x="2034070" y="1827999"/>
                  </a:lnTo>
                  <a:close/>
                </a:path>
                <a:path w="2747010" h="2742565">
                  <a:moveTo>
                    <a:pt x="2034070" y="1371003"/>
                  </a:moveTo>
                  <a:lnTo>
                    <a:pt x="1831225" y="1371003"/>
                  </a:lnTo>
                  <a:lnTo>
                    <a:pt x="1831225" y="1583778"/>
                  </a:lnTo>
                  <a:lnTo>
                    <a:pt x="2034070" y="1583778"/>
                  </a:lnTo>
                  <a:lnTo>
                    <a:pt x="2034070" y="1371003"/>
                  </a:lnTo>
                  <a:close/>
                </a:path>
                <a:path w="2747010" h="2742565">
                  <a:moveTo>
                    <a:pt x="2034070" y="914006"/>
                  </a:moveTo>
                  <a:lnTo>
                    <a:pt x="1831225" y="914006"/>
                  </a:lnTo>
                  <a:lnTo>
                    <a:pt x="1831225" y="1126782"/>
                  </a:lnTo>
                  <a:lnTo>
                    <a:pt x="2034070" y="1126782"/>
                  </a:lnTo>
                  <a:lnTo>
                    <a:pt x="2034070" y="914006"/>
                  </a:lnTo>
                  <a:close/>
                </a:path>
                <a:path w="2747010" h="2742565">
                  <a:moveTo>
                    <a:pt x="2746819" y="914006"/>
                  </a:moveTo>
                  <a:lnTo>
                    <a:pt x="2289022" y="914006"/>
                  </a:lnTo>
                  <a:lnTo>
                    <a:pt x="2289022" y="1126782"/>
                  </a:lnTo>
                  <a:lnTo>
                    <a:pt x="2491867" y="1126782"/>
                  </a:lnTo>
                  <a:lnTo>
                    <a:pt x="2491867" y="1371003"/>
                  </a:lnTo>
                  <a:lnTo>
                    <a:pt x="2289022" y="1371003"/>
                  </a:lnTo>
                  <a:lnTo>
                    <a:pt x="2289022" y="1583778"/>
                  </a:lnTo>
                  <a:lnTo>
                    <a:pt x="2491867" y="1583778"/>
                  </a:lnTo>
                  <a:lnTo>
                    <a:pt x="2491867" y="1827999"/>
                  </a:lnTo>
                  <a:lnTo>
                    <a:pt x="2289022" y="1827999"/>
                  </a:lnTo>
                  <a:lnTo>
                    <a:pt x="2289022" y="2040788"/>
                  </a:lnTo>
                  <a:lnTo>
                    <a:pt x="2491867" y="2040788"/>
                  </a:lnTo>
                  <a:lnTo>
                    <a:pt x="2491867" y="2284996"/>
                  </a:lnTo>
                  <a:lnTo>
                    <a:pt x="2289022" y="2284996"/>
                  </a:lnTo>
                  <a:lnTo>
                    <a:pt x="2289022" y="2497785"/>
                  </a:lnTo>
                  <a:lnTo>
                    <a:pt x="2491867" y="2497785"/>
                  </a:lnTo>
                  <a:lnTo>
                    <a:pt x="2491867" y="2741993"/>
                  </a:lnTo>
                  <a:lnTo>
                    <a:pt x="2746819" y="2741993"/>
                  </a:lnTo>
                  <a:lnTo>
                    <a:pt x="2746819" y="2497785"/>
                  </a:lnTo>
                  <a:lnTo>
                    <a:pt x="2746819" y="2284996"/>
                  </a:lnTo>
                  <a:lnTo>
                    <a:pt x="2746819" y="1126782"/>
                  </a:lnTo>
                  <a:lnTo>
                    <a:pt x="2746819" y="914006"/>
                  </a:lnTo>
                  <a:close/>
                </a:path>
                <a:path w="2747010" h="2742565">
                  <a:moveTo>
                    <a:pt x="2746819" y="0"/>
                  </a:moveTo>
                  <a:lnTo>
                    <a:pt x="2289022" y="0"/>
                  </a:lnTo>
                  <a:lnTo>
                    <a:pt x="1831225" y="0"/>
                  </a:lnTo>
                  <a:lnTo>
                    <a:pt x="1831225" y="212788"/>
                  </a:lnTo>
                  <a:lnTo>
                    <a:pt x="1831225" y="456996"/>
                  </a:lnTo>
                  <a:lnTo>
                    <a:pt x="1831225" y="669785"/>
                  </a:lnTo>
                  <a:lnTo>
                    <a:pt x="2034070" y="669785"/>
                  </a:lnTo>
                  <a:lnTo>
                    <a:pt x="2034070" y="456996"/>
                  </a:lnTo>
                  <a:lnTo>
                    <a:pt x="2034070" y="212788"/>
                  </a:lnTo>
                  <a:lnTo>
                    <a:pt x="2289022" y="212788"/>
                  </a:lnTo>
                  <a:lnTo>
                    <a:pt x="2289022" y="456996"/>
                  </a:lnTo>
                  <a:lnTo>
                    <a:pt x="2289022" y="669785"/>
                  </a:lnTo>
                  <a:lnTo>
                    <a:pt x="2491867" y="669785"/>
                  </a:lnTo>
                  <a:lnTo>
                    <a:pt x="2491867" y="913993"/>
                  </a:lnTo>
                  <a:lnTo>
                    <a:pt x="2746819" y="913993"/>
                  </a:lnTo>
                  <a:lnTo>
                    <a:pt x="2746819" y="669785"/>
                  </a:lnTo>
                  <a:lnTo>
                    <a:pt x="2746819" y="456996"/>
                  </a:lnTo>
                  <a:lnTo>
                    <a:pt x="2746819" y="212788"/>
                  </a:lnTo>
                  <a:lnTo>
                    <a:pt x="2746819" y="0"/>
                  </a:lnTo>
                  <a:close/>
                </a:path>
              </a:pathLst>
            </a:custGeom>
            <a:solidFill>
              <a:srgbClr val="00B050"/>
            </a:solidFill>
          </p:spPr>
          <p:txBody>
            <a:bodyPr wrap="square" lIns="0" tIns="0" rIns="0" bIns="0" rtlCol="0"/>
            <a:lstStyle/>
            <a:p>
              <a:endParaRPr/>
            </a:p>
          </p:txBody>
        </p:sp>
        <p:sp>
          <p:nvSpPr>
            <p:cNvPr id="12" name="object 11">
              <a:extLst>
                <a:ext uri="{FF2B5EF4-FFF2-40B4-BE49-F238E27FC236}">
                  <a16:creationId xmlns:a16="http://schemas.microsoft.com/office/drawing/2014/main" id="{1FC680B5-D016-381C-1BC6-A0861B2D2349}"/>
                </a:ext>
              </a:extLst>
            </p:cNvPr>
            <p:cNvSpPr/>
            <p:nvPr/>
          </p:nvSpPr>
          <p:spPr>
            <a:xfrm>
              <a:off x="1623436" y="1197292"/>
              <a:ext cx="0" cy="219710"/>
            </a:xfrm>
            <a:custGeom>
              <a:avLst/>
              <a:gdLst/>
              <a:ahLst/>
              <a:cxnLst/>
              <a:rect l="l" t="t" r="r" b="b"/>
              <a:pathLst>
                <a:path h="219709">
                  <a:moveTo>
                    <a:pt x="0" y="0"/>
                  </a:moveTo>
                  <a:lnTo>
                    <a:pt x="0" y="219135"/>
                  </a:lnTo>
                </a:path>
              </a:pathLst>
            </a:custGeom>
            <a:ln w="12700">
              <a:solidFill>
                <a:srgbClr val="000000"/>
              </a:solidFill>
            </a:ln>
          </p:spPr>
          <p:txBody>
            <a:bodyPr wrap="square" lIns="0" tIns="0" rIns="0" bIns="0" rtlCol="0"/>
            <a:lstStyle/>
            <a:p>
              <a:endParaRPr/>
            </a:p>
          </p:txBody>
        </p:sp>
        <p:sp>
          <p:nvSpPr>
            <p:cNvPr id="13" name="object 12">
              <a:extLst>
                <a:ext uri="{FF2B5EF4-FFF2-40B4-BE49-F238E27FC236}">
                  <a16:creationId xmlns:a16="http://schemas.microsoft.com/office/drawing/2014/main" id="{8014A3B8-B06D-44A9-08D4-8FFAA6D8C2E4}"/>
                </a:ext>
              </a:extLst>
            </p:cNvPr>
            <p:cNvSpPr/>
            <p:nvPr/>
          </p:nvSpPr>
          <p:spPr>
            <a:xfrm>
              <a:off x="2081241" y="1197292"/>
              <a:ext cx="1837689" cy="463550"/>
            </a:xfrm>
            <a:custGeom>
              <a:avLst/>
              <a:gdLst/>
              <a:ahLst/>
              <a:cxnLst/>
              <a:rect l="l" t="t" r="r" b="b"/>
              <a:pathLst>
                <a:path w="1837689" h="463550">
                  <a:moveTo>
                    <a:pt x="0" y="0"/>
                  </a:moveTo>
                  <a:lnTo>
                    <a:pt x="0" y="219135"/>
                  </a:lnTo>
                </a:path>
                <a:path w="1837689" h="463550">
                  <a:moveTo>
                    <a:pt x="457810" y="0"/>
                  </a:moveTo>
                  <a:lnTo>
                    <a:pt x="457810" y="219135"/>
                  </a:lnTo>
                </a:path>
                <a:path w="1837689" h="463550">
                  <a:moveTo>
                    <a:pt x="915610" y="0"/>
                  </a:moveTo>
                  <a:lnTo>
                    <a:pt x="915610" y="219135"/>
                  </a:lnTo>
                </a:path>
                <a:path w="1837689" h="463550">
                  <a:moveTo>
                    <a:pt x="1373410" y="0"/>
                  </a:moveTo>
                  <a:lnTo>
                    <a:pt x="1373410" y="219135"/>
                  </a:lnTo>
                </a:path>
                <a:path w="1837689" h="463550">
                  <a:moveTo>
                    <a:pt x="1576264" y="463349"/>
                  </a:moveTo>
                  <a:lnTo>
                    <a:pt x="1837571" y="463349"/>
                  </a:lnTo>
                </a:path>
              </a:pathLst>
            </a:custGeom>
            <a:ln w="12700">
              <a:solidFill>
                <a:srgbClr val="000000"/>
              </a:solidFill>
            </a:ln>
          </p:spPr>
          <p:txBody>
            <a:bodyPr wrap="square" lIns="0" tIns="0" rIns="0" bIns="0" rtlCol="0"/>
            <a:lstStyle/>
            <a:p>
              <a:endParaRPr/>
            </a:p>
          </p:txBody>
        </p:sp>
        <p:sp>
          <p:nvSpPr>
            <p:cNvPr id="14" name="object 13">
              <a:extLst>
                <a:ext uri="{FF2B5EF4-FFF2-40B4-BE49-F238E27FC236}">
                  <a16:creationId xmlns:a16="http://schemas.microsoft.com/office/drawing/2014/main" id="{A69EC4FB-02F0-5525-7400-CD09FB26F1A6}"/>
                </a:ext>
              </a:extLst>
            </p:cNvPr>
            <p:cNvSpPr/>
            <p:nvPr/>
          </p:nvSpPr>
          <p:spPr>
            <a:xfrm>
              <a:off x="3657498" y="2111298"/>
              <a:ext cx="261620" cy="1384300"/>
            </a:xfrm>
            <a:custGeom>
              <a:avLst/>
              <a:gdLst/>
              <a:ahLst/>
              <a:cxnLst/>
              <a:rect l="l" t="t" r="r" b="b"/>
              <a:pathLst>
                <a:path w="261620" h="1384300">
                  <a:moveTo>
                    <a:pt x="261302" y="1370990"/>
                  </a:moveTo>
                  <a:lnTo>
                    <a:pt x="0" y="1370990"/>
                  </a:lnTo>
                  <a:lnTo>
                    <a:pt x="0" y="1383690"/>
                  </a:lnTo>
                  <a:lnTo>
                    <a:pt x="261302" y="1383690"/>
                  </a:lnTo>
                  <a:lnTo>
                    <a:pt x="261302" y="1370990"/>
                  </a:lnTo>
                  <a:close/>
                </a:path>
                <a:path w="261620" h="1384300">
                  <a:moveTo>
                    <a:pt x="261302" y="914006"/>
                  </a:moveTo>
                  <a:lnTo>
                    <a:pt x="0" y="914006"/>
                  </a:lnTo>
                  <a:lnTo>
                    <a:pt x="0" y="926706"/>
                  </a:lnTo>
                  <a:lnTo>
                    <a:pt x="261302" y="926706"/>
                  </a:lnTo>
                  <a:lnTo>
                    <a:pt x="261302" y="914006"/>
                  </a:lnTo>
                  <a:close/>
                </a:path>
                <a:path w="261620" h="1384300">
                  <a:moveTo>
                    <a:pt x="261302" y="456996"/>
                  </a:moveTo>
                  <a:lnTo>
                    <a:pt x="0" y="456996"/>
                  </a:lnTo>
                  <a:lnTo>
                    <a:pt x="0" y="469696"/>
                  </a:lnTo>
                  <a:lnTo>
                    <a:pt x="261302" y="469696"/>
                  </a:lnTo>
                  <a:lnTo>
                    <a:pt x="261302" y="456996"/>
                  </a:lnTo>
                  <a:close/>
                </a:path>
                <a:path w="261620" h="1384300">
                  <a:moveTo>
                    <a:pt x="261302" y="0"/>
                  </a:moveTo>
                  <a:lnTo>
                    <a:pt x="0" y="0"/>
                  </a:lnTo>
                  <a:lnTo>
                    <a:pt x="0" y="12700"/>
                  </a:lnTo>
                  <a:lnTo>
                    <a:pt x="261302" y="12700"/>
                  </a:lnTo>
                  <a:lnTo>
                    <a:pt x="261302" y="0"/>
                  </a:lnTo>
                  <a:close/>
                </a:path>
              </a:pathLst>
            </a:custGeom>
            <a:solidFill>
              <a:srgbClr val="000000"/>
            </a:solidFill>
          </p:spPr>
          <p:txBody>
            <a:bodyPr wrap="square" lIns="0" tIns="0" rIns="0" bIns="0" rtlCol="0"/>
            <a:lstStyle/>
            <a:p>
              <a:endParaRPr/>
            </a:p>
          </p:txBody>
        </p:sp>
        <p:sp>
          <p:nvSpPr>
            <p:cNvPr id="15" name="object 14">
              <a:extLst>
                <a:ext uri="{FF2B5EF4-FFF2-40B4-BE49-F238E27FC236}">
                  <a16:creationId xmlns:a16="http://schemas.microsoft.com/office/drawing/2014/main" id="{0167E027-5811-D226-7834-6A57547A9445}"/>
                </a:ext>
              </a:extLst>
            </p:cNvPr>
            <p:cNvSpPr/>
            <p:nvPr/>
          </p:nvSpPr>
          <p:spPr>
            <a:xfrm>
              <a:off x="1165631" y="1197292"/>
              <a:ext cx="0" cy="219710"/>
            </a:xfrm>
            <a:custGeom>
              <a:avLst/>
              <a:gdLst/>
              <a:ahLst/>
              <a:cxnLst/>
              <a:rect l="l" t="t" r="r" b="b"/>
              <a:pathLst>
                <a:path h="219709">
                  <a:moveTo>
                    <a:pt x="0" y="0"/>
                  </a:moveTo>
                  <a:lnTo>
                    <a:pt x="0" y="219135"/>
                  </a:lnTo>
                </a:path>
              </a:pathLst>
            </a:custGeom>
            <a:ln w="12700">
              <a:solidFill>
                <a:srgbClr val="000000"/>
              </a:solidFill>
            </a:ln>
          </p:spPr>
          <p:txBody>
            <a:bodyPr wrap="square" lIns="0" tIns="0" rIns="0" bIns="0" rtlCol="0"/>
            <a:lstStyle/>
            <a:p>
              <a:endParaRPr/>
            </a:p>
          </p:txBody>
        </p:sp>
        <p:sp>
          <p:nvSpPr>
            <p:cNvPr id="16" name="object 15">
              <a:extLst>
                <a:ext uri="{FF2B5EF4-FFF2-40B4-BE49-F238E27FC236}">
                  <a16:creationId xmlns:a16="http://schemas.microsoft.com/office/drawing/2014/main" id="{BC5B2175-C10B-18D1-C2C4-9E22F12E8708}"/>
                </a:ext>
              </a:extLst>
            </p:cNvPr>
            <p:cNvSpPr/>
            <p:nvPr/>
          </p:nvSpPr>
          <p:spPr>
            <a:xfrm>
              <a:off x="1159281" y="1197292"/>
              <a:ext cx="2759710" cy="2755265"/>
            </a:xfrm>
            <a:custGeom>
              <a:avLst/>
              <a:gdLst/>
              <a:ahLst/>
              <a:cxnLst/>
              <a:rect l="l" t="t" r="r" b="b"/>
              <a:pathLst>
                <a:path w="2759710" h="2755265">
                  <a:moveTo>
                    <a:pt x="2753181" y="0"/>
                  </a:moveTo>
                  <a:lnTo>
                    <a:pt x="2753181" y="2754691"/>
                  </a:lnTo>
                </a:path>
                <a:path w="2759710" h="2755265">
                  <a:moveTo>
                    <a:pt x="0" y="6350"/>
                  </a:moveTo>
                  <a:lnTo>
                    <a:pt x="2759531" y="6350"/>
                  </a:lnTo>
                </a:path>
              </a:pathLst>
            </a:custGeom>
            <a:ln w="12700">
              <a:solidFill>
                <a:srgbClr val="000000"/>
              </a:solidFill>
            </a:ln>
          </p:spPr>
          <p:txBody>
            <a:bodyPr wrap="square" lIns="0" tIns="0" rIns="0" bIns="0" rtlCol="0"/>
            <a:lstStyle/>
            <a:p>
              <a:endParaRPr/>
            </a:p>
          </p:txBody>
        </p:sp>
        <p:sp>
          <p:nvSpPr>
            <p:cNvPr id="17" name="object 16">
              <a:extLst>
                <a:ext uri="{FF2B5EF4-FFF2-40B4-BE49-F238E27FC236}">
                  <a16:creationId xmlns:a16="http://schemas.microsoft.com/office/drawing/2014/main" id="{6D612179-DE26-6EFB-6651-066A5CE6F3C3}"/>
                </a:ext>
              </a:extLst>
            </p:cNvPr>
            <p:cNvSpPr/>
            <p:nvPr/>
          </p:nvSpPr>
          <p:spPr>
            <a:xfrm>
              <a:off x="3657506" y="3939284"/>
              <a:ext cx="261620" cy="12700"/>
            </a:xfrm>
            <a:custGeom>
              <a:avLst/>
              <a:gdLst/>
              <a:ahLst/>
              <a:cxnLst/>
              <a:rect l="l" t="t" r="r" b="b"/>
              <a:pathLst>
                <a:path w="261620" h="12700">
                  <a:moveTo>
                    <a:pt x="0" y="12700"/>
                  </a:moveTo>
                  <a:lnTo>
                    <a:pt x="261306" y="12700"/>
                  </a:lnTo>
                  <a:lnTo>
                    <a:pt x="261306" y="0"/>
                  </a:lnTo>
                  <a:lnTo>
                    <a:pt x="0" y="0"/>
                  </a:lnTo>
                  <a:lnTo>
                    <a:pt x="0" y="12700"/>
                  </a:lnTo>
                  <a:close/>
                </a:path>
              </a:pathLst>
            </a:custGeom>
            <a:solidFill>
              <a:srgbClr val="000000"/>
            </a:solidFill>
          </p:spPr>
          <p:txBody>
            <a:bodyPr wrap="square" lIns="0" tIns="0" rIns="0" bIns="0" rtlCol="0"/>
            <a:lstStyle/>
            <a:p>
              <a:endParaRPr/>
            </a:p>
          </p:txBody>
        </p:sp>
        <p:sp>
          <p:nvSpPr>
            <p:cNvPr id="18" name="object 17">
              <a:extLst>
                <a:ext uri="{FF2B5EF4-FFF2-40B4-BE49-F238E27FC236}">
                  <a16:creationId xmlns:a16="http://schemas.microsoft.com/office/drawing/2014/main" id="{A8A46A8C-2F87-F5BD-9A36-021254FE3C42}"/>
                </a:ext>
              </a:extLst>
            </p:cNvPr>
            <p:cNvSpPr/>
            <p:nvPr/>
          </p:nvSpPr>
          <p:spPr>
            <a:xfrm>
              <a:off x="910678" y="1416430"/>
              <a:ext cx="2747010" cy="2742565"/>
            </a:xfrm>
            <a:custGeom>
              <a:avLst/>
              <a:gdLst/>
              <a:ahLst/>
              <a:cxnLst/>
              <a:rect l="l" t="t" r="r" b="b"/>
              <a:pathLst>
                <a:path w="2747010" h="2742565">
                  <a:moveTo>
                    <a:pt x="457796" y="1371003"/>
                  </a:moveTo>
                  <a:lnTo>
                    <a:pt x="0" y="1371003"/>
                  </a:lnTo>
                  <a:lnTo>
                    <a:pt x="0" y="1827999"/>
                  </a:lnTo>
                  <a:lnTo>
                    <a:pt x="0" y="2284996"/>
                  </a:lnTo>
                  <a:lnTo>
                    <a:pt x="0" y="2741993"/>
                  </a:lnTo>
                  <a:lnTo>
                    <a:pt x="457796" y="2741993"/>
                  </a:lnTo>
                  <a:lnTo>
                    <a:pt x="457796" y="2284996"/>
                  </a:lnTo>
                  <a:lnTo>
                    <a:pt x="457796" y="1827999"/>
                  </a:lnTo>
                  <a:lnTo>
                    <a:pt x="457796" y="1371003"/>
                  </a:lnTo>
                  <a:close/>
                </a:path>
                <a:path w="2747010" h="2742565">
                  <a:moveTo>
                    <a:pt x="457796" y="0"/>
                  </a:moveTo>
                  <a:lnTo>
                    <a:pt x="0" y="0"/>
                  </a:lnTo>
                  <a:lnTo>
                    <a:pt x="0" y="456996"/>
                  </a:lnTo>
                  <a:lnTo>
                    <a:pt x="0" y="913993"/>
                  </a:lnTo>
                  <a:lnTo>
                    <a:pt x="0" y="1370990"/>
                  </a:lnTo>
                  <a:lnTo>
                    <a:pt x="457796" y="1370990"/>
                  </a:lnTo>
                  <a:lnTo>
                    <a:pt x="457796" y="913993"/>
                  </a:lnTo>
                  <a:lnTo>
                    <a:pt x="457796" y="456996"/>
                  </a:lnTo>
                  <a:lnTo>
                    <a:pt x="457796" y="0"/>
                  </a:lnTo>
                  <a:close/>
                </a:path>
                <a:path w="2747010" h="2742565">
                  <a:moveTo>
                    <a:pt x="1373403" y="1371003"/>
                  </a:moveTo>
                  <a:lnTo>
                    <a:pt x="915606" y="1371003"/>
                  </a:lnTo>
                  <a:lnTo>
                    <a:pt x="457809" y="1371003"/>
                  </a:lnTo>
                  <a:lnTo>
                    <a:pt x="457809" y="1827999"/>
                  </a:lnTo>
                  <a:lnTo>
                    <a:pt x="457809" y="2284996"/>
                  </a:lnTo>
                  <a:lnTo>
                    <a:pt x="457809" y="2741993"/>
                  </a:lnTo>
                  <a:lnTo>
                    <a:pt x="915606" y="2741993"/>
                  </a:lnTo>
                  <a:lnTo>
                    <a:pt x="1373403" y="2741993"/>
                  </a:lnTo>
                  <a:lnTo>
                    <a:pt x="1373403" y="2284996"/>
                  </a:lnTo>
                  <a:lnTo>
                    <a:pt x="1373403" y="1827999"/>
                  </a:lnTo>
                  <a:lnTo>
                    <a:pt x="1373403" y="1371003"/>
                  </a:lnTo>
                  <a:close/>
                </a:path>
                <a:path w="2747010" h="2742565">
                  <a:moveTo>
                    <a:pt x="1373403" y="0"/>
                  </a:moveTo>
                  <a:lnTo>
                    <a:pt x="915606" y="0"/>
                  </a:lnTo>
                  <a:lnTo>
                    <a:pt x="457809" y="0"/>
                  </a:lnTo>
                  <a:lnTo>
                    <a:pt x="457809" y="456996"/>
                  </a:lnTo>
                  <a:lnTo>
                    <a:pt x="457809" y="913993"/>
                  </a:lnTo>
                  <a:lnTo>
                    <a:pt x="457809" y="1370990"/>
                  </a:lnTo>
                  <a:lnTo>
                    <a:pt x="915606" y="1370990"/>
                  </a:lnTo>
                  <a:lnTo>
                    <a:pt x="1373403" y="1370990"/>
                  </a:lnTo>
                  <a:lnTo>
                    <a:pt x="1373403" y="913993"/>
                  </a:lnTo>
                  <a:lnTo>
                    <a:pt x="1373403" y="456996"/>
                  </a:lnTo>
                  <a:lnTo>
                    <a:pt x="1373403" y="0"/>
                  </a:lnTo>
                  <a:close/>
                </a:path>
                <a:path w="2747010" h="2742565">
                  <a:moveTo>
                    <a:pt x="1831213" y="1371003"/>
                  </a:moveTo>
                  <a:lnTo>
                    <a:pt x="1373416" y="1371003"/>
                  </a:lnTo>
                  <a:lnTo>
                    <a:pt x="1373416" y="1827999"/>
                  </a:lnTo>
                  <a:lnTo>
                    <a:pt x="1373416" y="2284996"/>
                  </a:lnTo>
                  <a:lnTo>
                    <a:pt x="1373416" y="2741993"/>
                  </a:lnTo>
                  <a:lnTo>
                    <a:pt x="1831213" y="2741993"/>
                  </a:lnTo>
                  <a:lnTo>
                    <a:pt x="1831213" y="2284996"/>
                  </a:lnTo>
                  <a:lnTo>
                    <a:pt x="1831213" y="1827999"/>
                  </a:lnTo>
                  <a:lnTo>
                    <a:pt x="1831213" y="1371003"/>
                  </a:lnTo>
                  <a:close/>
                </a:path>
                <a:path w="2747010" h="2742565">
                  <a:moveTo>
                    <a:pt x="1831213" y="0"/>
                  </a:moveTo>
                  <a:lnTo>
                    <a:pt x="1373416" y="0"/>
                  </a:lnTo>
                  <a:lnTo>
                    <a:pt x="1373416" y="456996"/>
                  </a:lnTo>
                  <a:lnTo>
                    <a:pt x="1373416" y="913993"/>
                  </a:lnTo>
                  <a:lnTo>
                    <a:pt x="1373416" y="1370990"/>
                  </a:lnTo>
                  <a:lnTo>
                    <a:pt x="1831213" y="1370990"/>
                  </a:lnTo>
                  <a:lnTo>
                    <a:pt x="1831213" y="913993"/>
                  </a:lnTo>
                  <a:lnTo>
                    <a:pt x="1831213" y="456996"/>
                  </a:lnTo>
                  <a:lnTo>
                    <a:pt x="1831213" y="0"/>
                  </a:lnTo>
                  <a:close/>
                </a:path>
                <a:path w="2747010" h="2742565">
                  <a:moveTo>
                    <a:pt x="2746819" y="1371003"/>
                  </a:moveTo>
                  <a:lnTo>
                    <a:pt x="2289022" y="1371003"/>
                  </a:lnTo>
                  <a:lnTo>
                    <a:pt x="1831225" y="1371003"/>
                  </a:lnTo>
                  <a:lnTo>
                    <a:pt x="1831225" y="1827999"/>
                  </a:lnTo>
                  <a:lnTo>
                    <a:pt x="1831225" y="2284996"/>
                  </a:lnTo>
                  <a:lnTo>
                    <a:pt x="1831225" y="2741993"/>
                  </a:lnTo>
                  <a:lnTo>
                    <a:pt x="2289022" y="2741993"/>
                  </a:lnTo>
                  <a:lnTo>
                    <a:pt x="2746819" y="2741993"/>
                  </a:lnTo>
                  <a:lnTo>
                    <a:pt x="2746819" y="2284996"/>
                  </a:lnTo>
                  <a:lnTo>
                    <a:pt x="2746819" y="1827999"/>
                  </a:lnTo>
                  <a:lnTo>
                    <a:pt x="2746819" y="1371003"/>
                  </a:lnTo>
                  <a:close/>
                </a:path>
                <a:path w="2747010" h="2742565">
                  <a:moveTo>
                    <a:pt x="2746819" y="0"/>
                  </a:moveTo>
                  <a:lnTo>
                    <a:pt x="2289022" y="0"/>
                  </a:lnTo>
                  <a:lnTo>
                    <a:pt x="1831225" y="0"/>
                  </a:lnTo>
                  <a:lnTo>
                    <a:pt x="1831225" y="456996"/>
                  </a:lnTo>
                  <a:lnTo>
                    <a:pt x="1831225" y="913993"/>
                  </a:lnTo>
                  <a:lnTo>
                    <a:pt x="1831225" y="1370990"/>
                  </a:lnTo>
                  <a:lnTo>
                    <a:pt x="2289022" y="1370990"/>
                  </a:lnTo>
                  <a:lnTo>
                    <a:pt x="2746819" y="1370990"/>
                  </a:lnTo>
                  <a:lnTo>
                    <a:pt x="2746819" y="913993"/>
                  </a:lnTo>
                  <a:lnTo>
                    <a:pt x="2746819" y="456996"/>
                  </a:lnTo>
                  <a:lnTo>
                    <a:pt x="2746819" y="0"/>
                  </a:lnTo>
                  <a:close/>
                </a:path>
              </a:pathLst>
            </a:custGeom>
            <a:solidFill>
              <a:srgbClr val="FF0000"/>
            </a:solidFill>
          </p:spPr>
          <p:txBody>
            <a:bodyPr wrap="square" lIns="0" tIns="0" rIns="0" bIns="0" rtlCol="0"/>
            <a:lstStyle/>
            <a:p>
              <a:endParaRPr/>
            </a:p>
          </p:txBody>
        </p:sp>
        <p:sp>
          <p:nvSpPr>
            <p:cNvPr id="19" name="object 18">
              <a:extLst>
                <a:ext uri="{FF2B5EF4-FFF2-40B4-BE49-F238E27FC236}">
                  <a16:creationId xmlns:a16="http://schemas.microsoft.com/office/drawing/2014/main" id="{8722C8D3-2BCB-078C-23B5-FA98C72F58B1}"/>
                </a:ext>
              </a:extLst>
            </p:cNvPr>
            <p:cNvSpPr/>
            <p:nvPr/>
          </p:nvSpPr>
          <p:spPr>
            <a:xfrm>
              <a:off x="904328" y="1410081"/>
              <a:ext cx="2759710" cy="2755265"/>
            </a:xfrm>
            <a:custGeom>
              <a:avLst/>
              <a:gdLst/>
              <a:ahLst/>
              <a:cxnLst/>
              <a:rect l="l" t="t" r="r" b="b"/>
              <a:pathLst>
                <a:path w="2759710" h="2755265">
                  <a:moveTo>
                    <a:pt x="464155" y="0"/>
                  </a:moveTo>
                  <a:lnTo>
                    <a:pt x="464155" y="2754691"/>
                  </a:lnTo>
                </a:path>
                <a:path w="2759710" h="2755265">
                  <a:moveTo>
                    <a:pt x="921960" y="0"/>
                  </a:moveTo>
                  <a:lnTo>
                    <a:pt x="921960" y="2754691"/>
                  </a:lnTo>
                </a:path>
                <a:path w="2759710" h="2755265">
                  <a:moveTo>
                    <a:pt x="1379770" y="0"/>
                  </a:moveTo>
                  <a:lnTo>
                    <a:pt x="1379770" y="2754691"/>
                  </a:lnTo>
                </a:path>
                <a:path w="2759710" h="2755265">
                  <a:moveTo>
                    <a:pt x="1837571" y="0"/>
                  </a:moveTo>
                  <a:lnTo>
                    <a:pt x="1837571" y="2754691"/>
                  </a:lnTo>
                </a:path>
                <a:path w="2759710" h="2755265">
                  <a:moveTo>
                    <a:pt x="2295371" y="0"/>
                  </a:moveTo>
                  <a:lnTo>
                    <a:pt x="2295371" y="2754691"/>
                  </a:lnTo>
                </a:path>
                <a:path w="2759710" h="2755265">
                  <a:moveTo>
                    <a:pt x="0" y="463349"/>
                  </a:moveTo>
                  <a:lnTo>
                    <a:pt x="2759531" y="463349"/>
                  </a:lnTo>
                </a:path>
                <a:path w="2759710" h="2755265">
                  <a:moveTo>
                    <a:pt x="0" y="920348"/>
                  </a:moveTo>
                  <a:lnTo>
                    <a:pt x="2759531" y="920348"/>
                  </a:lnTo>
                </a:path>
                <a:path w="2759710" h="2755265">
                  <a:moveTo>
                    <a:pt x="0" y="1377350"/>
                  </a:moveTo>
                  <a:lnTo>
                    <a:pt x="2759531" y="1377350"/>
                  </a:lnTo>
                </a:path>
                <a:path w="2759710" h="2755265">
                  <a:moveTo>
                    <a:pt x="0" y="1834351"/>
                  </a:moveTo>
                  <a:lnTo>
                    <a:pt x="2759531" y="1834351"/>
                  </a:lnTo>
                </a:path>
                <a:path w="2759710" h="2755265">
                  <a:moveTo>
                    <a:pt x="0" y="2291341"/>
                  </a:moveTo>
                  <a:lnTo>
                    <a:pt x="2759531" y="2291341"/>
                  </a:lnTo>
                </a:path>
                <a:path w="2759710" h="2755265">
                  <a:moveTo>
                    <a:pt x="6350" y="0"/>
                  </a:moveTo>
                  <a:lnTo>
                    <a:pt x="6350" y="2754691"/>
                  </a:lnTo>
                </a:path>
                <a:path w="2759710" h="2755265">
                  <a:moveTo>
                    <a:pt x="2753181" y="0"/>
                  </a:moveTo>
                  <a:lnTo>
                    <a:pt x="2753181" y="2754691"/>
                  </a:lnTo>
                </a:path>
                <a:path w="2759710" h="2755265">
                  <a:moveTo>
                    <a:pt x="0" y="6350"/>
                  </a:moveTo>
                  <a:lnTo>
                    <a:pt x="2759531" y="6350"/>
                  </a:lnTo>
                </a:path>
                <a:path w="2759710" h="2755265">
                  <a:moveTo>
                    <a:pt x="0" y="2748341"/>
                  </a:moveTo>
                  <a:lnTo>
                    <a:pt x="2759531" y="2748341"/>
                  </a:lnTo>
                </a:path>
              </a:pathLst>
            </a:custGeom>
            <a:ln w="12700">
              <a:solidFill>
                <a:srgbClr val="000000"/>
              </a:solidFill>
            </a:ln>
          </p:spPr>
          <p:txBody>
            <a:bodyPr wrap="square" lIns="0" tIns="0" rIns="0" bIns="0" rtlCol="0"/>
            <a:lstStyle/>
            <a:p>
              <a:endParaRPr/>
            </a:p>
          </p:txBody>
        </p:sp>
      </p:grpSp>
      <p:sp>
        <p:nvSpPr>
          <p:cNvPr id="21" name="object 20">
            <a:extLst>
              <a:ext uri="{FF2B5EF4-FFF2-40B4-BE49-F238E27FC236}">
                <a16:creationId xmlns:a16="http://schemas.microsoft.com/office/drawing/2014/main" id="{AF74D4C9-6D66-7AAE-0849-DC3C56F44605}"/>
              </a:ext>
            </a:extLst>
          </p:cNvPr>
          <p:cNvSpPr txBox="1"/>
          <p:nvPr/>
        </p:nvSpPr>
        <p:spPr>
          <a:xfrm>
            <a:off x="287479" y="2264370"/>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6</a:t>
            </a:r>
            <a:r>
              <a:rPr sz="1059" spc="4" dirty="0">
                <a:latin typeface="Calibri"/>
                <a:cs typeface="Calibri"/>
              </a:rPr>
              <a:t> </a:t>
            </a:r>
            <a:r>
              <a:rPr sz="1059" dirty="0">
                <a:latin typeface="Calibri"/>
                <a:cs typeface="Calibri"/>
              </a:rPr>
              <a:t>x 6</a:t>
            </a:r>
            <a:r>
              <a:rPr sz="1059" spc="4" dirty="0">
                <a:latin typeface="Calibri"/>
                <a:cs typeface="Calibri"/>
              </a:rPr>
              <a:t> </a:t>
            </a:r>
            <a:r>
              <a:rPr sz="1059" dirty="0">
                <a:latin typeface="Calibri"/>
                <a:cs typeface="Calibri"/>
              </a:rPr>
              <a:t>x </a:t>
            </a:r>
            <a:r>
              <a:rPr sz="1059" spc="-19" dirty="0">
                <a:latin typeface="Calibri"/>
                <a:cs typeface="Calibri"/>
              </a:rPr>
              <a:t>3</a:t>
            </a:r>
            <a:endParaRPr sz="1059" dirty="0">
              <a:latin typeface="Calibri"/>
              <a:cs typeface="Calibri"/>
            </a:endParaRPr>
          </a:p>
        </p:txBody>
      </p:sp>
      <p:grpSp>
        <p:nvGrpSpPr>
          <p:cNvPr id="23" name="object 22">
            <a:extLst>
              <a:ext uri="{FF2B5EF4-FFF2-40B4-BE49-F238E27FC236}">
                <a16:creationId xmlns:a16="http://schemas.microsoft.com/office/drawing/2014/main" id="{649A8D87-D5FB-236F-FF82-A3BC03230C49}"/>
              </a:ext>
            </a:extLst>
          </p:cNvPr>
          <p:cNvGrpSpPr/>
          <p:nvPr/>
        </p:nvGrpSpPr>
        <p:grpSpPr>
          <a:xfrm>
            <a:off x="1668426" y="1845543"/>
            <a:ext cx="593070" cy="555853"/>
            <a:chOff x="5508993" y="3830281"/>
            <a:chExt cx="1568450" cy="1470025"/>
          </a:xfrm>
        </p:grpSpPr>
        <p:sp>
          <p:nvSpPr>
            <p:cNvPr id="24" name="object 23">
              <a:extLst>
                <a:ext uri="{FF2B5EF4-FFF2-40B4-BE49-F238E27FC236}">
                  <a16:creationId xmlns:a16="http://schemas.microsoft.com/office/drawing/2014/main" id="{9E5CA7FA-6FFB-43C5-D801-5000A5D75E7E}"/>
                </a:ext>
              </a:extLst>
            </p:cNvPr>
            <p:cNvSpPr/>
            <p:nvPr/>
          </p:nvSpPr>
          <p:spPr>
            <a:xfrm>
              <a:off x="5906452" y="3842981"/>
              <a:ext cx="1158240" cy="1097280"/>
            </a:xfrm>
            <a:custGeom>
              <a:avLst/>
              <a:gdLst/>
              <a:ahLst/>
              <a:cxnLst/>
              <a:rect l="l" t="t" r="r" b="b"/>
              <a:pathLst>
                <a:path w="1158240" h="1097279">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79">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25" name="object 24">
              <a:extLst>
                <a:ext uri="{FF2B5EF4-FFF2-40B4-BE49-F238E27FC236}">
                  <a16:creationId xmlns:a16="http://schemas.microsoft.com/office/drawing/2014/main" id="{AA626B92-B267-0CD7-D519-497EEF9C586E}"/>
                </a:ext>
              </a:extLst>
            </p:cNvPr>
            <p:cNvSpPr/>
            <p:nvPr/>
          </p:nvSpPr>
          <p:spPr>
            <a:xfrm>
              <a:off x="5906452" y="3836631"/>
              <a:ext cx="1164590" cy="737870"/>
            </a:xfrm>
            <a:custGeom>
              <a:avLst/>
              <a:gdLst/>
              <a:ahLst/>
              <a:cxnLst/>
              <a:rect l="l" t="t" r="r" b="b"/>
              <a:pathLst>
                <a:path w="1164590" h="737870">
                  <a:moveTo>
                    <a:pt x="385908" y="0"/>
                  </a:moveTo>
                  <a:lnTo>
                    <a:pt x="385908" y="191274"/>
                  </a:lnTo>
                </a:path>
                <a:path w="1164590" h="737870">
                  <a:moveTo>
                    <a:pt x="771816" y="0"/>
                  </a:moveTo>
                  <a:lnTo>
                    <a:pt x="771816" y="191274"/>
                  </a:lnTo>
                </a:path>
                <a:path w="1164590" h="737870">
                  <a:moveTo>
                    <a:pt x="948747" y="372110"/>
                  </a:moveTo>
                  <a:lnTo>
                    <a:pt x="1164070" y="372110"/>
                  </a:lnTo>
                </a:path>
                <a:path w="1164590" h="737870">
                  <a:moveTo>
                    <a:pt x="948747" y="737870"/>
                  </a:moveTo>
                  <a:lnTo>
                    <a:pt x="1164070" y="737870"/>
                  </a:lnTo>
                </a:path>
                <a:path w="1164590" h="737870">
                  <a:moveTo>
                    <a:pt x="0" y="0"/>
                  </a:moveTo>
                  <a:lnTo>
                    <a:pt x="0" y="191274"/>
                  </a:lnTo>
                </a:path>
              </a:pathLst>
            </a:custGeom>
            <a:ln w="12700">
              <a:solidFill>
                <a:srgbClr val="000000"/>
              </a:solidFill>
            </a:ln>
          </p:spPr>
          <p:txBody>
            <a:bodyPr wrap="square" lIns="0" tIns="0" rIns="0" bIns="0" rtlCol="0"/>
            <a:lstStyle/>
            <a:p>
              <a:endParaRPr/>
            </a:p>
          </p:txBody>
        </p:sp>
        <p:sp>
          <p:nvSpPr>
            <p:cNvPr id="26" name="object 25">
              <a:extLst>
                <a:ext uri="{FF2B5EF4-FFF2-40B4-BE49-F238E27FC236}">
                  <a16:creationId xmlns:a16="http://schemas.microsoft.com/office/drawing/2014/main" id="{0EA58457-6985-0DCC-8BC1-6BAA9608C1BB}"/>
                </a:ext>
              </a:extLst>
            </p:cNvPr>
            <p:cNvSpPr/>
            <p:nvPr/>
          </p:nvSpPr>
          <p:spPr>
            <a:xfrm>
              <a:off x="5900102" y="3836631"/>
              <a:ext cx="1170940" cy="1109980"/>
            </a:xfrm>
            <a:custGeom>
              <a:avLst/>
              <a:gdLst/>
              <a:ahLst/>
              <a:cxnLst/>
              <a:rect l="l" t="t" r="r" b="b"/>
              <a:pathLst>
                <a:path w="1170940" h="1109979">
                  <a:moveTo>
                    <a:pt x="1164070" y="0"/>
                  </a:moveTo>
                  <a:lnTo>
                    <a:pt x="1164070" y="1109980"/>
                  </a:lnTo>
                </a:path>
                <a:path w="1170940" h="1109979">
                  <a:moveTo>
                    <a:pt x="0" y="6350"/>
                  </a:moveTo>
                  <a:lnTo>
                    <a:pt x="1170420" y="6350"/>
                  </a:lnTo>
                </a:path>
              </a:pathLst>
            </a:custGeom>
            <a:ln w="12700">
              <a:solidFill>
                <a:srgbClr val="000000"/>
              </a:solidFill>
            </a:ln>
          </p:spPr>
          <p:txBody>
            <a:bodyPr wrap="square" lIns="0" tIns="0" rIns="0" bIns="0" rtlCol="0"/>
            <a:lstStyle/>
            <a:p>
              <a:endParaRPr/>
            </a:p>
          </p:txBody>
        </p:sp>
        <p:sp>
          <p:nvSpPr>
            <p:cNvPr id="27" name="object 26">
              <a:extLst>
                <a:ext uri="{FF2B5EF4-FFF2-40B4-BE49-F238E27FC236}">
                  <a16:creationId xmlns:a16="http://schemas.microsoft.com/office/drawing/2014/main" id="{4BE9E662-01AF-1D35-0256-2B29971E3C5B}"/>
                </a:ext>
              </a:extLst>
            </p:cNvPr>
            <p:cNvSpPr/>
            <p:nvPr/>
          </p:nvSpPr>
          <p:spPr>
            <a:xfrm>
              <a:off x="6855199" y="4940262"/>
              <a:ext cx="215900" cy="0"/>
            </a:xfrm>
            <a:custGeom>
              <a:avLst/>
              <a:gdLst/>
              <a:ahLst/>
              <a:cxnLst/>
              <a:rect l="l" t="t" r="r" b="b"/>
              <a:pathLst>
                <a:path w="215900">
                  <a:moveTo>
                    <a:pt x="0" y="0"/>
                  </a:moveTo>
                  <a:lnTo>
                    <a:pt x="215323" y="0"/>
                  </a:lnTo>
                </a:path>
              </a:pathLst>
            </a:custGeom>
            <a:ln w="12700">
              <a:solidFill>
                <a:srgbClr val="000000"/>
              </a:solidFill>
            </a:ln>
          </p:spPr>
          <p:txBody>
            <a:bodyPr wrap="square" lIns="0" tIns="0" rIns="0" bIns="0" rtlCol="0"/>
            <a:lstStyle/>
            <a:p>
              <a:endParaRPr/>
            </a:p>
          </p:txBody>
        </p:sp>
        <p:sp>
          <p:nvSpPr>
            <p:cNvPr id="28" name="object 27">
              <a:extLst>
                <a:ext uri="{FF2B5EF4-FFF2-40B4-BE49-F238E27FC236}">
                  <a16:creationId xmlns:a16="http://schemas.microsoft.com/office/drawing/2014/main" id="{B3BCDFE8-383B-7197-E64E-64906CC85C54}"/>
                </a:ext>
              </a:extLst>
            </p:cNvPr>
            <p:cNvSpPr/>
            <p:nvPr/>
          </p:nvSpPr>
          <p:spPr>
            <a:xfrm>
              <a:off x="5697474" y="4027906"/>
              <a:ext cx="1158240" cy="1097280"/>
            </a:xfrm>
            <a:custGeom>
              <a:avLst/>
              <a:gdLst/>
              <a:ahLst/>
              <a:cxnLst/>
              <a:rect l="l" t="t" r="r" b="b"/>
              <a:pathLst>
                <a:path w="1158240" h="1097279">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79">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29" name="object 28">
              <a:extLst>
                <a:ext uri="{FF2B5EF4-FFF2-40B4-BE49-F238E27FC236}">
                  <a16:creationId xmlns:a16="http://schemas.microsoft.com/office/drawing/2014/main" id="{B2EF6C11-5F65-B539-6D67-E9D1FE216CE4}"/>
                </a:ext>
              </a:extLst>
            </p:cNvPr>
            <p:cNvSpPr/>
            <p:nvPr/>
          </p:nvSpPr>
          <p:spPr>
            <a:xfrm>
              <a:off x="5697473" y="4021556"/>
              <a:ext cx="1164590" cy="737870"/>
            </a:xfrm>
            <a:custGeom>
              <a:avLst/>
              <a:gdLst/>
              <a:ahLst/>
              <a:cxnLst/>
              <a:rect l="l" t="t" r="r" b="b"/>
              <a:pathLst>
                <a:path w="1164590" h="737870">
                  <a:moveTo>
                    <a:pt x="385908" y="0"/>
                  </a:moveTo>
                  <a:lnTo>
                    <a:pt x="385908" y="168249"/>
                  </a:lnTo>
                </a:path>
                <a:path w="1164590" h="737870">
                  <a:moveTo>
                    <a:pt x="771816" y="0"/>
                  </a:moveTo>
                  <a:lnTo>
                    <a:pt x="771816" y="168249"/>
                  </a:lnTo>
                </a:path>
                <a:path w="1164590" h="737870">
                  <a:moveTo>
                    <a:pt x="981944" y="372110"/>
                  </a:moveTo>
                  <a:lnTo>
                    <a:pt x="1164070" y="372110"/>
                  </a:lnTo>
                </a:path>
                <a:path w="1164590" h="737870">
                  <a:moveTo>
                    <a:pt x="981944" y="737870"/>
                  </a:moveTo>
                  <a:lnTo>
                    <a:pt x="1164070" y="737870"/>
                  </a:lnTo>
                </a:path>
                <a:path w="1164590" h="737870">
                  <a:moveTo>
                    <a:pt x="0" y="0"/>
                  </a:moveTo>
                  <a:lnTo>
                    <a:pt x="0" y="168249"/>
                  </a:lnTo>
                </a:path>
              </a:pathLst>
            </a:custGeom>
            <a:ln w="12700">
              <a:solidFill>
                <a:srgbClr val="000000"/>
              </a:solidFill>
            </a:ln>
          </p:spPr>
          <p:txBody>
            <a:bodyPr wrap="square" lIns="0" tIns="0" rIns="0" bIns="0" rtlCol="0"/>
            <a:lstStyle/>
            <a:p>
              <a:endParaRPr/>
            </a:p>
          </p:txBody>
        </p:sp>
        <p:sp>
          <p:nvSpPr>
            <p:cNvPr id="30" name="object 29">
              <a:extLst>
                <a:ext uri="{FF2B5EF4-FFF2-40B4-BE49-F238E27FC236}">
                  <a16:creationId xmlns:a16="http://schemas.microsoft.com/office/drawing/2014/main" id="{8F887B56-E9E0-4018-9B69-DAB772293F3F}"/>
                </a:ext>
              </a:extLst>
            </p:cNvPr>
            <p:cNvSpPr/>
            <p:nvPr/>
          </p:nvSpPr>
          <p:spPr>
            <a:xfrm>
              <a:off x="5691123" y="4021556"/>
              <a:ext cx="1170940" cy="1109980"/>
            </a:xfrm>
            <a:custGeom>
              <a:avLst/>
              <a:gdLst/>
              <a:ahLst/>
              <a:cxnLst/>
              <a:rect l="l" t="t" r="r" b="b"/>
              <a:pathLst>
                <a:path w="1170940" h="1109979">
                  <a:moveTo>
                    <a:pt x="1164070" y="0"/>
                  </a:moveTo>
                  <a:lnTo>
                    <a:pt x="1164070" y="1109980"/>
                  </a:lnTo>
                </a:path>
                <a:path w="1170940" h="1109979">
                  <a:moveTo>
                    <a:pt x="0" y="6350"/>
                  </a:moveTo>
                  <a:lnTo>
                    <a:pt x="1170420" y="6350"/>
                  </a:lnTo>
                </a:path>
              </a:pathLst>
            </a:custGeom>
            <a:ln w="12700">
              <a:solidFill>
                <a:srgbClr val="000000"/>
              </a:solidFill>
            </a:ln>
          </p:spPr>
          <p:txBody>
            <a:bodyPr wrap="square" lIns="0" tIns="0" rIns="0" bIns="0" rtlCol="0"/>
            <a:lstStyle/>
            <a:p>
              <a:endParaRPr/>
            </a:p>
          </p:txBody>
        </p:sp>
        <p:sp>
          <p:nvSpPr>
            <p:cNvPr id="31" name="object 30">
              <a:extLst>
                <a:ext uri="{FF2B5EF4-FFF2-40B4-BE49-F238E27FC236}">
                  <a16:creationId xmlns:a16="http://schemas.microsoft.com/office/drawing/2014/main" id="{AD795064-6D88-343A-7CC4-2B6F62DDF5F2}"/>
                </a:ext>
              </a:extLst>
            </p:cNvPr>
            <p:cNvSpPr/>
            <p:nvPr/>
          </p:nvSpPr>
          <p:spPr>
            <a:xfrm>
              <a:off x="6679418" y="5125187"/>
              <a:ext cx="182245" cy="0"/>
            </a:xfrm>
            <a:custGeom>
              <a:avLst/>
              <a:gdLst/>
              <a:ahLst/>
              <a:cxnLst/>
              <a:rect l="l" t="t" r="r" b="b"/>
              <a:pathLst>
                <a:path w="182245">
                  <a:moveTo>
                    <a:pt x="0" y="0"/>
                  </a:moveTo>
                  <a:lnTo>
                    <a:pt x="182125" y="0"/>
                  </a:lnTo>
                </a:path>
              </a:pathLst>
            </a:custGeom>
            <a:ln w="12700">
              <a:solidFill>
                <a:srgbClr val="000000"/>
              </a:solidFill>
            </a:ln>
          </p:spPr>
          <p:txBody>
            <a:bodyPr wrap="square" lIns="0" tIns="0" rIns="0" bIns="0" rtlCol="0"/>
            <a:lstStyle/>
            <a:p>
              <a:endParaRPr/>
            </a:p>
          </p:txBody>
        </p:sp>
        <p:sp>
          <p:nvSpPr>
            <p:cNvPr id="32" name="object 31">
              <a:extLst>
                <a:ext uri="{FF2B5EF4-FFF2-40B4-BE49-F238E27FC236}">
                  <a16:creationId xmlns:a16="http://schemas.microsoft.com/office/drawing/2014/main" id="{41D36842-7030-8640-1932-4C827D69B759}"/>
                </a:ext>
              </a:extLst>
            </p:cNvPr>
            <p:cNvSpPr/>
            <p:nvPr/>
          </p:nvSpPr>
          <p:spPr>
            <a:xfrm>
              <a:off x="5521693" y="4189805"/>
              <a:ext cx="1158240" cy="1097280"/>
            </a:xfrm>
            <a:custGeom>
              <a:avLst/>
              <a:gdLst/>
              <a:ahLst/>
              <a:cxnLst/>
              <a:rect l="l" t="t" r="r" b="b"/>
              <a:pathLst>
                <a:path w="1158240" h="1097279">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79">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C000"/>
            </a:solidFill>
          </p:spPr>
          <p:txBody>
            <a:bodyPr wrap="square" lIns="0" tIns="0" rIns="0" bIns="0" rtlCol="0"/>
            <a:lstStyle/>
            <a:p>
              <a:endParaRPr/>
            </a:p>
          </p:txBody>
        </p:sp>
        <p:sp>
          <p:nvSpPr>
            <p:cNvPr id="33" name="object 32">
              <a:extLst>
                <a:ext uri="{FF2B5EF4-FFF2-40B4-BE49-F238E27FC236}">
                  <a16:creationId xmlns:a16="http://schemas.microsoft.com/office/drawing/2014/main" id="{D887187C-3E64-4F78-90A2-784105CD5F52}"/>
                </a:ext>
              </a:extLst>
            </p:cNvPr>
            <p:cNvSpPr/>
            <p:nvPr/>
          </p:nvSpPr>
          <p:spPr>
            <a:xfrm>
              <a:off x="5515343" y="4183456"/>
              <a:ext cx="1170940" cy="1109980"/>
            </a:xfrm>
            <a:custGeom>
              <a:avLst/>
              <a:gdLst/>
              <a:ahLst/>
              <a:cxnLst/>
              <a:rect l="l" t="t" r="r" b="b"/>
              <a:pathLst>
                <a:path w="1170940" h="1109979">
                  <a:moveTo>
                    <a:pt x="392258" y="0"/>
                  </a:moveTo>
                  <a:lnTo>
                    <a:pt x="392258" y="1109980"/>
                  </a:lnTo>
                </a:path>
                <a:path w="1170940" h="1109979">
                  <a:moveTo>
                    <a:pt x="778166" y="0"/>
                  </a:moveTo>
                  <a:lnTo>
                    <a:pt x="778166" y="1109980"/>
                  </a:lnTo>
                </a:path>
                <a:path w="1170940" h="1109979">
                  <a:moveTo>
                    <a:pt x="0" y="372110"/>
                  </a:moveTo>
                  <a:lnTo>
                    <a:pt x="1170420" y="372110"/>
                  </a:lnTo>
                </a:path>
                <a:path w="1170940" h="1109979">
                  <a:moveTo>
                    <a:pt x="0" y="737870"/>
                  </a:moveTo>
                  <a:lnTo>
                    <a:pt x="1170420" y="737870"/>
                  </a:lnTo>
                </a:path>
                <a:path w="1170940" h="1109979">
                  <a:moveTo>
                    <a:pt x="6350" y="0"/>
                  </a:moveTo>
                  <a:lnTo>
                    <a:pt x="6350" y="1109980"/>
                  </a:lnTo>
                </a:path>
                <a:path w="1170940" h="1109979">
                  <a:moveTo>
                    <a:pt x="1164070" y="0"/>
                  </a:moveTo>
                  <a:lnTo>
                    <a:pt x="1164070" y="1109980"/>
                  </a:lnTo>
                </a:path>
                <a:path w="1170940" h="1109979">
                  <a:moveTo>
                    <a:pt x="0" y="6350"/>
                  </a:moveTo>
                  <a:lnTo>
                    <a:pt x="1170420" y="6350"/>
                  </a:lnTo>
                </a:path>
                <a:path w="1170940" h="1109979">
                  <a:moveTo>
                    <a:pt x="0" y="1103630"/>
                  </a:moveTo>
                  <a:lnTo>
                    <a:pt x="1170420" y="1103630"/>
                  </a:lnTo>
                </a:path>
              </a:pathLst>
            </a:custGeom>
            <a:ln w="12700">
              <a:solidFill>
                <a:srgbClr val="000000"/>
              </a:solidFill>
            </a:ln>
          </p:spPr>
          <p:txBody>
            <a:bodyPr wrap="square" lIns="0" tIns="0" rIns="0" bIns="0" rtlCol="0"/>
            <a:lstStyle/>
            <a:p>
              <a:endParaRPr/>
            </a:p>
          </p:txBody>
        </p:sp>
      </p:grpSp>
      <p:sp>
        <p:nvSpPr>
          <p:cNvPr id="34" name="object 33">
            <a:extLst>
              <a:ext uri="{FF2B5EF4-FFF2-40B4-BE49-F238E27FC236}">
                <a16:creationId xmlns:a16="http://schemas.microsoft.com/office/drawing/2014/main" id="{EECD51BD-EEEF-4A4F-765D-0DB6B62AE985}"/>
              </a:ext>
            </a:extLst>
          </p:cNvPr>
          <p:cNvSpPr txBox="1"/>
          <p:nvPr/>
        </p:nvSpPr>
        <p:spPr>
          <a:xfrm>
            <a:off x="1657208" y="2373005"/>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3</a:t>
            </a:r>
            <a:r>
              <a:rPr sz="1059" spc="4" dirty="0">
                <a:latin typeface="Calibri"/>
                <a:cs typeface="Calibri"/>
              </a:rPr>
              <a:t> </a:t>
            </a:r>
            <a:r>
              <a:rPr sz="1059" dirty="0">
                <a:latin typeface="Calibri"/>
                <a:cs typeface="Calibri"/>
              </a:rPr>
              <a:t>x 3</a:t>
            </a:r>
            <a:r>
              <a:rPr sz="1059" spc="4" dirty="0">
                <a:latin typeface="Calibri"/>
                <a:cs typeface="Calibri"/>
              </a:rPr>
              <a:t> </a:t>
            </a:r>
            <a:r>
              <a:rPr sz="1059" dirty="0">
                <a:latin typeface="Calibri"/>
                <a:cs typeface="Calibri"/>
              </a:rPr>
              <a:t>x </a:t>
            </a:r>
            <a:r>
              <a:rPr sz="1059" spc="-19" dirty="0">
                <a:latin typeface="Calibri"/>
                <a:cs typeface="Calibri"/>
              </a:rPr>
              <a:t>3</a:t>
            </a:r>
            <a:endParaRPr sz="1059">
              <a:latin typeface="Calibri"/>
              <a:cs typeface="Calibri"/>
            </a:endParaRPr>
          </a:p>
        </p:txBody>
      </p:sp>
      <p:sp>
        <p:nvSpPr>
          <p:cNvPr id="35" name="object 34">
            <a:extLst>
              <a:ext uri="{FF2B5EF4-FFF2-40B4-BE49-F238E27FC236}">
                <a16:creationId xmlns:a16="http://schemas.microsoft.com/office/drawing/2014/main" id="{988BE41D-93FB-8904-8702-9CF08CD6D5BF}"/>
              </a:ext>
            </a:extLst>
          </p:cNvPr>
          <p:cNvSpPr txBox="1"/>
          <p:nvPr/>
        </p:nvSpPr>
        <p:spPr>
          <a:xfrm>
            <a:off x="1412427" y="2020045"/>
            <a:ext cx="84038"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grpSp>
        <p:nvGrpSpPr>
          <p:cNvPr id="36" name="object 35">
            <a:extLst>
              <a:ext uri="{FF2B5EF4-FFF2-40B4-BE49-F238E27FC236}">
                <a16:creationId xmlns:a16="http://schemas.microsoft.com/office/drawing/2014/main" id="{3B919C9A-437E-7E52-2359-97B2186BB598}"/>
              </a:ext>
            </a:extLst>
          </p:cNvPr>
          <p:cNvGrpSpPr/>
          <p:nvPr/>
        </p:nvGrpSpPr>
        <p:grpSpPr>
          <a:xfrm>
            <a:off x="1668426" y="1018621"/>
            <a:ext cx="593070" cy="555853"/>
            <a:chOff x="5508993" y="1643379"/>
            <a:chExt cx="1568450" cy="1470025"/>
          </a:xfrm>
        </p:grpSpPr>
        <p:sp>
          <p:nvSpPr>
            <p:cNvPr id="37" name="object 36">
              <a:extLst>
                <a:ext uri="{FF2B5EF4-FFF2-40B4-BE49-F238E27FC236}">
                  <a16:creationId xmlns:a16="http://schemas.microsoft.com/office/drawing/2014/main" id="{D4F57041-BC39-AB25-A585-E4639E43ADF0}"/>
                </a:ext>
              </a:extLst>
            </p:cNvPr>
            <p:cNvSpPr/>
            <p:nvPr/>
          </p:nvSpPr>
          <p:spPr>
            <a:xfrm>
              <a:off x="5906452" y="1656079"/>
              <a:ext cx="1158240" cy="1097280"/>
            </a:xfrm>
            <a:custGeom>
              <a:avLst/>
              <a:gdLst/>
              <a:ahLst/>
              <a:cxnLst/>
              <a:rect l="l" t="t" r="r" b="b"/>
              <a:pathLst>
                <a:path w="1158240" h="1097280">
                  <a:moveTo>
                    <a:pt x="385902" y="0"/>
                  </a:moveTo>
                  <a:lnTo>
                    <a:pt x="0" y="0"/>
                  </a:lnTo>
                  <a:lnTo>
                    <a:pt x="0" y="365760"/>
                  </a:lnTo>
                  <a:lnTo>
                    <a:pt x="0" y="731520"/>
                  </a:lnTo>
                  <a:lnTo>
                    <a:pt x="0" y="1097280"/>
                  </a:lnTo>
                  <a:lnTo>
                    <a:pt x="385902" y="1097280"/>
                  </a:lnTo>
                  <a:lnTo>
                    <a:pt x="385902" y="731520"/>
                  </a:lnTo>
                  <a:lnTo>
                    <a:pt x="385902" y="365760"/>
                  </a:lnTo>
                  <a:lnTo>
                    <a:pt x="385902" y="0"/>
                  </a:lnTo>
                  <a:close/>
                </a:path>
                <a:path w="1158240" h="1097280">
                  <a:moveTo>
                    <a:pt x="1157719" y="0"/>
                  </a:moveTo>
                  <a:lnTo>
                    <a:pt x="771817" y="0"/>
                  </a:lnTo>
                  <a:lnTo>
                    <a:pt x="385914" y="0"/>
                  </a:lnTo>
                  <a:lnTo>
                    <a:pt x="385914" y="365760"/>
                  </a:lnTo>
                  <a:lnTo>
                    <a:pt x="385914" y="731520"/>
                  </a:lnTo>
                  <a:lnTo>
                    <a:pt x="385914" y="109728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38" name="object 37">
              <a:extLst>
                <a:ext uri="{FF2B5EF4-FFF2-40B4-BE49-F238E27FC236}">
                  <a16:creationId xmlns:a16="http://schemas.microsoft.com/office/drawing/2014/main" id="{E29E7DE9-1C0E-E78B-4E27-1F2146E9312D}"/>
                </a:ext>
              </a:extLst>
            </p:cNvPr>
            <p:cNvSpPr/>
            <p:nvPr/>
          </p:nvSpPr>
          <p:spPr>
            <a:xfrm>
              <a:off x="5906452" y="1649729"/>
              <a:ext cx="1164590" cy="737870"/>
            </a:xfrm>
            <a:custGeom>
              <a:avLst/>
              <a:gdLst/>
              <a:ahLst/>
              <a:cxnLst/>
              <a:rect l="l" t="t" r="r" b="b"/>
              <a:pathLst>
                <a:path w="1164590" h="737869">
                  <a:moveTo>
                    <a:pt x="385908" y="0"/>
                  </a:moveTo>
                  <a:lnTo>
                    <a:pt x="385908" y="191274"/>
                  </a:lnTo>
                </a:path>
                <a:path w="1164590" h="737869">
                  <a:moveTo>
                    <a:pt x="771816" y="0"/>
                  </a:moveTo>
                  <a:lnTo>
                    <a:pt x="771816" y="191274"/>
                  </a:lnTo>
                </a:path>
                <a:path w="1164590" h="737869">
                  <a:moveTo>
                    <a:pt x="948747" y="372110"/>
                  </a:moveTo>
                  <a:lnTo>
                    <a:pt x="1164070" y="372110"/>
                  </a:lnTo>
                </a:path>
                <a:path w="1164590" h="737869">
                  <a:moveTo>
                    <a:pt x="948747" y="737870"/>
                  </a:moveTo>
                  <a:lnTo>
                    <a:pt x="1164070" y="737870"/>
                  </a:lnTo>
                </a:path>
                <a:path w="1164590" h="737869">
                  <a:moveTo>
                    <a:pt x="0" y="0"/>
                  </a:moveTo>
                  <a:lnTo>
                    <a:pt x="0" y="191274"/>
                  </a:lnTo>
                </a:path>
              </a:pathLst>
            </a:custGeom>
            <a:ln w="12700">
              <a:solidFill>
                <a:srgbClr val="000000"/>
              </a:solidFill>
            </a:ln>
          </p:spPr>
          <p:txBody>
            <a:bodyPr wrap="square" lIns="0" tIns="0" rIns="0" bIns="0" rtlCol="0"/>
            <a:lstStyle/>
            <a:p>
              <a:endParaRPr/>
            </a:p>
          </p:txBody>
        </p:sp>
        <p:sp>
          <p:nvSpPr>
            <p:cNvPr id="39" name="object 38">
              <a:extLst>
                <a:ext uri="{FF2B5EF4-FFF2-40B4-BE49-F238E27FC236}">
                  <a16:creationId xmlns:a16="http://schemas.microsoft.com/office/drawing/2014/main" id="{93393057-BAB7-FAE6-99BE-D413FB44555E}"/>
                </a:ext>
              </a:extLst>
            </p:cNvPr>
            <p:cNvSpPr/>
            <p:nvPr/>
          </p:nvSpPr>
          <p:spPr>
            <a:xfrm>
              <a:off x="5900102" y="1649729"/>
              <a:ext cx="1170940" cy="1109980"/>
            </a:xfrm>
            <a:custGeom>
              <a:avLst/>
              <a:gdLst/>
              <a:ahLst/>
              <a:cxnLst/>
              <a:rect l="l" t="t" r="r" b="b"/>
              <a:pathLst>
                <a:path w="1170940" h="1109980">
                  <a:moveTo>
                    <a:pt x="1164070" y="0"/>
                  </a:moveTo>
                  <a:lnTo>
                    <a:pt x="1164070" y="1109980"/>
                  </a:lnTo>
                </a:path>
                <a:path w="1170940" h="1109980">
                  <a:moveTo>
                    <a:pt x="0" y="6350"/>
                  </a:moveTo>
                  <a:lnTo>
                    <a:pt x="1170420" y="6350"/>
                  </a:lnTo>
                </a:path>
              </a:pathLst>
            </a:custGeom>
            <a:ln w="12700">
              <a:solidFill>
                <a:srgbClr val="000000"/>
              </a:solidFill>
            </a:ln>
          </p:spPr>
          <p:txBody>
            <a:bodyPr wrap="square" lIns="0" tIns="0" rIns="0" bIns="0" rtlCol="0"/>
            <a:lstStyle/>
            <a:p>
              <a:endParaRPr/>
            </a:p>
          </p:txBody>
        </p:sp>
        <p:sp>
          <p:nvSpPr>
            <p:cNvPr id="40" name="object 39">
              <a:extLst>
                <a:ext uri="{FF2B5EF4-FFF2-40B4-BE49-F238E27FC236}">
                  <a16:creationId xmlns:a16="http://schemas.microsoft.com/office/drawing/2014/main" id="{F81828A6-BC7E-5D69-21CC-52484253BFBF}"/>
                </a:ext>
              </a:extLst>
            </p:cNvPr>
            <p:cNvSpPr/>
            <p:nvPr/>
          </p:nvSpPr>
          <p:spPr>
            <a:xfrm>
              <a:off x="6855199" y="2753360"/>
              <a:ext cx="215900" cy="0"/>
            </a:xfrm>
            <a:custGeom>
              <a:avLst/>
              <a:gdLst/>
              <a:ahLst/>
              <a:cxnLst/>
              <a:rect l="l" t="t" r="r" b="b"/>
              <a:pathLst>
                <a:path w="215900">
                  <a:moveTo>
                    <a:pt x="0" y="0"/>
                  </a:moveTo>
                  <a:lnTo>
                    <a:pt x="215323" y="0"/>
                  </a:lnTo>
                </a:path>
              </a:pathLst>
            </a:custGeom>
            <a:ln w="12700">
              <a:solidFill>
                <a:srgbClr val="000000"/>
              </a:solidFill>
            </a:ln>
          </p:spPr>
          <p:txBody>
            <a:bodyPr wrap="square" lIns="0" tIns="0" rIns="0" bIns="0" rtlCol="0"/>
            <a:lstStyle/>
            <a:p>
              <a:endParaRPr/>
            </a:p>
          </p:txBody>
        </p:sp>
        <p:sp>
          <p:nvSpPr>
            <p:cNvPr id="41" name="object 40">
              <a:extLst>
                <a:ext uri="{FF2B5EF4-FFF2-40B4-BE49-F238E27FC236}">
                  <a16:creationId xmlns:a16="http://schemas.microsoft.com/office/drawing/2014/main" id="{0A27F8C9-F2A9-71CE-DEB0-AD58FAA81F7D}"/>
                </a:ext>
              </a:extLst>
            </p:cNvPr>
            <p:cNvSpPr/>
            <p:nvPr/>
          </p:nvSpPr>
          <p:spPr>
            <a:xfrm>
              <a:off x="5697474" y="1841004"/>
              <a:ext cx="1158240" cy="1097280"/>
            </a:xfrm>
            <a:custGeom>
              <a:avLst/>
              <a:gdLst/>
              <a:ahLst/>
              <a:cxnLst/>
              <a:rect l="l" t="t" r="r" b="b"/>
              <a:pathLst>
                <a:path w="1158240" h="1097280">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80">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42" name="object 41">
              <a:extLst>
                <a:ext uri="{FF2B5EF4-FFF2-40B4-BE49-F238E27FC236}">
                  <a16:creationId xmlns:a16="http://schemas.microsoft.com/office/drawing/2014/main" id="{221DF123-FFC2-2545-30AB-F62FA61CB3F7}"/>
                </a:ext>
              </a:extLst>
            </p:cNvPr>
            <p:cNvSpPr/>
            <p:nvPr/>
          </p:nvSpPr>
          <p:spPr>
            <a:xfrm>
              <a:off x="5697473" y="1834654"/>
              <a:ext cx="1164590" cy="737870"/>
            </a:xfrm>
            <a:custGeom>
              <a:avLst/>
              <a:gdLst/>
              <a:ahLst/>
              <a:cxnLst/>
              <a:rect l="l" t="t" r="r" b="b"/>
              <a:pathLst>
                <a:path w="1164590" h="737869">
                  <a:moveTo>
                    <a:pt x="385908" y="0"/>
                  </a:moveTo>
                  <a:lnTo>
                    <a:pt x="385908" y="168262"/>
                  </a:lnTo>
                </a:path>
                <a:path w="1164590" h="737869">
                  <a:moveTo>
                    <a:pt x="771816" y="0"/>
                  </a:moveTo>
                  <a:lnTo>
                    <a:pt x="771816" y="168262"/>
                  </a:lnTo>
                </a:path>
                <a:path w="1164590" h="737869">
                  <a:moveTo>
                    <a:pt x="981944" y="372110"/>
                  </a:moveTo>
                  <a:lnTo>
                    <a:pt x="1164070" y="372110"/>
                  </a:lnTo>
                </a:path>
                <a:path w="1164590" h="737869">
                  <a:moveTo>
                    <a:pt x="981944" y="737870"/>
                  </a:moveTo>
                  <a:lnTo>
                    <a:pt x="1164070" y="737870"/>
                  </a:lnTo>
                </a:path>
                <a:path w="1164590" h="737869">
                  <a:moveTo>
                    <a:pt x="0" y="0"/>
                  </a:moveTo>
                  <a:lnTo>
                    <a:pt x="0" y="168262"/>
                  </a:lnTo>
                </a:path>
              </a:pathLst>
            </a:custGeom>
            <a:ln w="12700">
              <a:solidFill>
                <a:srgbClr val="000000"/>
              </a:solidFill>
            </a:ln>
          </p:spPr>
          <p:txBody>
            <a:bodyPr wrap="square" lIns="0" tIns="0" rIns="0" bIns="0" rtlCol="0"/>
            <a:lstStyle/>
            <a:p>
              <a:endParaRPr/>
            </a:p>
          </p:txBody>
        </p:sp>
        <p:sp>
          <p:nvSpPr>
            <p:cNvPr id="43" name="object 42">
              <a:extLst>
                <a:ext uri="{FF2B5EF4-FFF2-40B4-BE49-F238E27FC236}">
                  <a16:creationId xmlns:a16="http://schemas.microsoft.com/office/drawing/2014/main" id="{DEFDD538-2531-A938-27CD-677FC7739216}"/>
                </a:ext>
              </a:extLst>
            </p:cNvPr>
            <p:cNvSpPr/>
            <p:nvPr/>
          </p:nvSpPr>
          <p:spPr>
            <a:xfrm>
              <a:off x="5691123" y="1834654"/>
              <a:ext cx="1170940" cy="1109980"/>
            </a:xfrm>
            <a:custGeom>
              <a:avLst/>
              <a:gdLst/>
              <a:ahLst/>
              <a:cxnLst/>
              <a:rect l="l" t="t" r="r" b="b"/>
              <a:pathLst>
                <a:path w="1170940" h="1109980">
                  <a:moveTo>
                    <a:pt x="1164070" y="0"/>
                  </a:moveTo>
                  <a:lnTo>
                    <a:pt x="1164070" y="1109980"/>
                  </a:lnTo>
                </a:path>
                <a:path w="1170940" h="1109980">
                  <a:moveTo>
                    <a:pt x="0" y="6350"/>
                  </a:moveTo>
                  <a:lnTo>
                    <a:pt x="1170420" y="6350"/>
                  </a:lnTo>
                </a:path>
              </a:pathLst>
            </a:custGeom>
            <a:ln w="12700">
              <a:solidFill>
                <a:srgbClr val="000000"/>
              </a:solidFill>
            </a:ln>
          </p:spPr>
          <p:txBody>
            <a:bodyPr wrap="square" lIns="0" tIns="0" rIns="0" bIns="0" rtlCol="0"/>
            <a:lstStyle/>
            <a:p>
              <a:endParaRPr/>
            </a:p>
          </p:txBody>
        </p:sp>
        <p:sp>
          <p:nvSpPr>
            <p:cNvPr id="44" name="object 43">
              <a:extLst>
                <a:ext uri="{FF2B5EF4-FFF2-40B4-BE49-F238E27FC236}">
                  <a16:creationId xmlns:a16="http://schemas.microsoft.com/office/drawing/2014/main" id="{0462BC68-ACC8-0270-4FB1-C59FF88A8A52}"/>
                </a:ext>
              </a:extLst>
            </p:cNvPr>
            <p:cNvSpPr/>
            <p:nvPr/>
          </p:nvSpPr>
          <p:spPr>
            <a:xfrm>
              <a:off x="6679418" y="2938285"/>
              <a:ext cx="182245" cy="0"/>
            </a:xfrm>
            <a:custGeom>
              <a:avLst/>
              <a:gdLst/>
              <a:ahLst/>
              <a:cxnLst/>
              <a:rect l="l" t="t" r="r" b="b"/>
              <a:pathLst>
                <a:path w="182245">
                  <a:moveTo>
                    <a:pt x="0" y="0"/>
                  </a:moveTo>
                  <a:lnTo>
                    <a:pt x="182125" y="0"/>
                  </a:lnTo>
                </a:path>
              </a:pathLst>
            </a:custGeom>
            <a:ln w="12700">
              <a:solidFill>
                <a:srgbClr val="000000"/>
              </a:solidFill>
            </a:ln>
          </p:spPr>
          <p:txBody>
            <a:bodyPr wrap="square" lIns="0" tIns="0" rIns="0" bIns="0" rtlCol="0"/>
            <a:lstStyle/>
            <a:p>
              <a:endParaRPr/>
            </a:p>
          </p:txBody>
        </p:sp>
        <p:sp>
          <p:nvSpPr>
            <p:cNvPr id="45" name="object 44">
              <a:extLst>
                <a:ext uri="{FF2B5EF4-FFF2-40B4-BE49-F238E27FC236}">
                  <a16:creationId xmlns:a16="http://schemas.microsoft.com/office/drawing/2014/main" id="{4978121D-33D9-32FA-E7B4-6235A1A1D24D}"/>
                </a:ext>
              </a:extLst>
            </p:cNvPr>
            <p:cNvSpPr/>
            <p:nvPr/>
          </p:nvSpPr>
          <p:spPr>
            <a:xfrm>
              <a:off x="5521693" y="2002916"/>
              <a:ext cx="1158240" cy="1097280"/>
            </a:xfrm>
            <a:custGeom>
              <a:avLst/>
              <a:gdLst/>
              <a:ahLst/>
              <a:cxnLst/>
              <a:rect l="l" t="t" r="r" b="b"/>
              <a:pathLst>
                <a:path w="1158240" h="1097280">
                  <a:moveTo>
                    <a:pt x="771804" y="0"/>
                  </a:moveTo>
                  <a:lnTo>
                    <a:pt x="385902" y="0"/>
                  </a:lnTo>
                  <a:lnTo>
                    <a:pt x="0" y="0"/>
                  </a:lnTo>
                  <a:lnTo>
                    <a:pt x="0" y="365760"/>
                  </a:lnTo>
                  <a:lnTo>
                    <a:pt x="0" y="731520"/>
                  </a:lnTo>
                  <a:lnTo>
                    <a:pt x="0" y="1097280"/>
                  </a:lnTo>
                  <a:lnTo>
                    <a:pt x="385902" y="1097280"/>
                  </a:lnTo>
                  <a:lnTo>
                    <a:pt x="771804" y="1097280"/>
                  </a:lnTo>
                  <a:lnTo>
                    <a:pt x="771804" y="731520"/>
                  </a:lnTo>
                  <a:lnTo>
                    <a:pt x="771804" y="365760"/>
                  </a:lnTo>
                  <a:lnTo>
                    <a:pt x="771804" y="0"/>
                  </a:lnTo>
                  <a:close/>
                </a:path>
                <a:path w="1158240" h="1097280">
                  <a:moveTo>
                    <a:pt x="1157719" y="0"/>
                  </a:moveTo>
                  <a:lnTo>
                    <a:pt x="771817" y="0"/>
                  </a:lnTo>
                  <a:lnTo>
                    <a:pt x="771817" y="365760"/>
                  </a:lnTo>
                  <a:lnTo>
                    <a:pt x="771817" y="731520"/>
                  </a:lnTo>
                  <a:lnTo>
                    <a:pt x="771817" y="1097280"/>
                  </a:lnTo>
                  <a:lnTo>
                    <a:pt x="1157719" y="1097280"/>
                  </a:lnTo>
                  <a:lnTo>
                    <a:pt x="1157719" y="731520"/>
                  </a:lnTo>
                  <a:lnTo>
                    <a:pt x="1157719" y="365760"/>
                  </a:lnTo>
                  <a:lnTo>
                    <a:pt x="1157719" y="0"/>
                  </a:lnTo>
                  <a:close/>
                </a:path>
              </a:pathLst>
            </a:custGeom>
            <a:solidFill>
              <a:srgbClr val="FFFF00"/>
            </a:solidFill>
          </p:spPr>
          <p:txBody>
            <a:bodyPr wrap="square" lIns="0" tIns="0" rIns="0" bIns="0" rtlCol="0"/>
            <a:lstStyle/>
            <a:p>
              <a:endParaRPr/>
            </a:p>
          </p:txBody>
        </p:sp>
        <p:sp>
          <p:nvSpPr>
            <p:cNvPr id="46" name="object 45">
              <a:extLst>
                <a:ext uri="{FF2B5EF4-FFF2-40B4-BE49-F238E27FC236}">
                  <a16:creationId xmlns:a16="http://schemas.microsoft.com/office/drawing/2014/main" id="{D9FDE60A-AC1C-961F-987A-78D8D2D759D4}"/>
                </a:ext>
              </a:extLst>
            </p:cNvPr>
            <p:cNvSpPr/>
            <p:nvPr/>
          </p:nvSpPr>
          <p:spPr>
            <a:xfrm>
              <a:off x="5515343" y="1996566"/>
              <a:ext cx="1170940" cy="1109980"/>
            </a:xfrm>
            <a:custGeom>
              <a:avLst/>
              <a:gdLst/>
              <a:ahLst/>
              <a:cxnLst/>
              <a:rect l="l" t="t" r="r" b="b"/>
              <a:pathLst>
                <a:path w="1170940" h="1109980">
                  <a:moveTo>
                    <a:pt x="392258" y="0"/>
                  </a:moveTo>
                  <a:lnTo>
                    <a:pt x="392258" y="1109980"/>
                  </a:lnTo>
                </a:path>
                <a:path w="1170940" h="1109980">
                  <a:moveTo>
                    <a:pt x="778166" y="0"/>
                  </a:moveTo>
                  <a:lnTo>
                    <a:pt x="778166" y="1109980"/>
                  </a:lnTo>
                </a:path>
                <a:path w="1170940" h="1109980">
                  <a:moveTo>
                    <a:pt x="0" y="372110"/>
                  </a:moveTo>
                  <a:lnTo>
                    <a:pt x="1170420" y="372110"/>
                  </a:lnTo>
                </a:path>
                <a:path w="1170940" h="1109980">
                  <a:moveTo>
                    <a:pt x="0" y="737870"/>
                  </a:moveTo>
                  <a:lnTo>
                    <a:pt x="1170420" y="737870"/>
                  </a:lnTo>
                </a:path>
                <a:path w="1170940" h="1109980">
                  <a:moveTo>
                    <a:pt x="6350" y="0"/>
                  </a:moveTo>
                  <a:lnTo>
                    <a:pt x="6350" y="1109980"/>
                  </a:lnTo>
                </a:path>
                <a:path w="1170940" h="1109980">
                  <a:moveTo>
                    <a:pt x="1164070" y="0"/>
                  </a:moveTo>
                  <a:lnTo>
                    <a:pt x="1164070" y="1109980"/>
                  </a:lnTo>
                </a:path>
                <a:path w="1170940" h="1109980">
                  <a:moveTo>
                    <a:pt x="0" y="6350"/>
                  </a:moveTo>
                  <a:lnTo>
                    <a:pt x="1170420" y="6350"/>
                  </a:lnTo>
                </a:path>
                <a:path w="1170940" h="1109980">
                  <a:moveTo>
                    <a:pt x="0" y="1103630"/>
                  </a:moveTo>
                  <a:lnTo>
                    <a:pt x="1170420" y="1103630"/>
                  </a:lnTo>
                </a:path>
              </a:pathLst>
            </a:custGeom>
            <a:ln w="12700">
              <a:solidFill>
                <a:srgbClr val="000000"/>
              </a:solidFill>
            </a:ln>
          </p:spPr>
          <p:txBody>
            <a:bodyPr wrap="square" lIns="0" tIns="0" rIns="0" bIns="0" rtlCol="0"/>
            <a:lstStyle/>
            <a:p>
              <a:endParaRPr/>
            </a:p>
          </p:txBody>
        </p:sp>
      </p:grpSp>
      <p:sp>
        <p:nvSpPr>
          <p:cNvPr id="47" name="object 46">
            <a:extLst>
              <a:ext uri="{FF2B5EF4-FFF2-40B4-BE49-F238E27FC236}">
                <a16:creationId xmlns:a16="http://schemas.microsoft.com/office/drawing/2014/main" id="{83E66A29-2E8A-24E3-AF7E-6AFF41A5D955}"/>
              </a:ext>
            </a:extLst>
          </p:cNvPr>
          <p:cNvSpPr txBox="1"/>
          <p:nvPr/>
        </p:nvSpPr>
        <p:spPr>
          <a:xfrm>
            <a:off x="1412427" y="1198151"/>
            <a:ext cx="84038" cy="191054"/>
          </a:xfrm>
          <a:prstGeom prst="rect">
            <a:avLst/>
          </a:prstGeom>
        </p:spPr>
        <p:txBody>
          <a:bodyPr vert="horz" wrap="square" lIns="0" tIns="4802" rIns="0" bIns="0" rtlCol="0">
            <a:spAutoFit/>
          </a:bodyPr>
          <a:lstStyle/>
          <a:p>
            <a:pPr marL="4802">
              <a:spcBef>
                <a:spcPts val="38"/>
              </a:spcBef>
            </a:pPr>
            <a:r>
              <a:rPr sz="1210" dirty="0">
                <a:latin typeface="Cambria Math"/>
                <a:cs typeface="Cambria Math"/>
              </a:rPr>
              <a:t>∗</a:t>
            </a:r>
            <a:endParaRPr sz="1210">
              <a:latin typeface="Cambria Math"/>
              <a:cs typeface="Cambria Math"/>
            </a:endParaRPr>
          </a:p>
        </p:txBody>
      </p:sp>
      <p:sp>
        <p:nvSpPr>
          <p:cNvPr id="48" name="object 47">
            <a:extLst>
              <a:ext uri="{FF2B5EF4-FFF2-40B4-BE49-F238E27FC236}">
                <a16:creationId xmlns:a16="http://schemas.microsoft.com/office/drawing/2014/main" id="{03F2F147-F3CE-A2C0-E302-F472A25714A6}"/>
              </a:ext>
            </a:extLst>
          </p:cNvPr>
          <p:cNvSpPr txBox="1"/>
          <p:nvPr/>
        </p:nvSpPr>
        <p:spPr>
          <a:xfrm>
            <a:off x="1657208" y="1562723"/>
            <a:ext cx="453567"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3</a:t>
            </a:r>
            <a:r>
              <a:rPr sz="1059" spc="4" dirty="0">
                <a:latin typeface="Calibri"/>
                <a:cs typeface="Calibri"/>
              </a:rPr>
              <a:t> </a:t>
            </a:r>
            <a:r>
              <a:rPr sz="1059" dirty="0">
                <a:latin typeface="Calibri"/>
                <a:cs typeface="Calibri"/>
              </a:rPr>
              <a:t>x 3</a:t>
            </a:r>
            <a:r>
              <a:rPr sz="1059" spc="4" dirty="0">
                <a:latin typeface="Calibri"/>
                <a:cs typeface="Calibri"/>
              </a:rPr>
              <a:t> </a:t>
            </a:r>
            <a:r>
              <a:rPr sz="1059" dirty="0">
                <a:latin typeface="Calibri"/>
                <a:cs typeface="Calibri"/>
              </a:rPr>
              <a:t>x </a:t>
            </a:r>
            <a:r>
              <a:rPr sz="1059" spc="-19" dirty="0">
                <a:latin typeface="Calibri"/>
                <a:cs typeface="Calibri"/>
              </a:rPr>
              <a:t>3</a:t>
            </a:r>
            <a:endParaRPr sz="1059">
              <a:latin typeface="Calibri"/>
              <a:cs typeface="Calibri"/>
            </a:endParaRPr>
          </a:p>
        </p:txBody>
      </p:sp>
      <p:sp>
        <p:nvSpPr>
          <p:cNvPr id="364" name="TextBox 363">
            <a:extLst>
              <a:ext uri="{FF2B5EF4-FFF2-40B4-BE49-F238E27FC236}">
                <a16:creationId xmlns:a16="http://schemas.microsoft.com/office/drawing/2014/main" id="{DFFAF3FF-96B4-EC39-CCB5-4F96019A288F}"/>
              </a:ext>
            </a:extLst>
          </p:cNvPr>
          <p:cNvSpPr txBox="1"/>
          <p:nvPr/>
        </p:nvSpPr>
        <p:spPr>
          <a:xfrm>
            <a:off x="1309749" y="130319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256761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155065" cy="244475"/>
          </a:xfrm>
          <a:prstGeom prst="rect">
            <a:avLst/>
          </a:prstGeom>
        </p:spPr>
        <p:txBody>
          <a:bodyPr vert="horz" wrap="square" lIns="0" tIns="17145" rIns="0" bIns="0" rtlCol="0">
            <a:spAutoFit/>
          </a:bodyPr>
          <a:lstStyle/>
          <a:p>
            <a:pPr marL="12700">
              <a:lnSpc>
                <a:spcPct val="100000"/>
              </a:lnSpc>
              <a:spcBef>
                <a:spcPts val="135"/>
              </a:spcBef>
            </a:pPr>
            <a:r>
              <a:rPr sz="1400" spc="-10" dirty="0">
                <a:solidFill>
                  <a:srgbClr val="FFFFFF"/>
                </a:solidFill>
                <a:latin typeface="Tahoma"/>
                <a:cs typeface="Tahoma"/>
              </a:rPr>
              <a:t>Pooling</a:t>
            </a:r>
            <a:r>
              <a:rPr sz="1400" spc="-6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81543" y="962030"/>
            <a:ext cx="3848100" cy="1791675"/>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45</a:t>
            </a:fld>
            <a:r>
              <a:rPr spc="5" dirty="0"/>
              <a:t> </a:t>
            </a:r>
            <a:r>
              <a:rPr spc="75" dirty="0"/>
              <a:t>/</a:t>
            </a:r>
            <a:r>
              <a:rPr spc="10" dirty="0"/>
              <a:t> </a:t>
            </a:r>
            <a:r>
              <a:rPr spc="-25" dirty="0"/>
              <a:t>61</a:t>
            </a:r>
          </a:p>
        </p:txBody>
      </p:sp>
    </p:spTree>
  </p:cSld>
  <p:clrMapOvr>
    <a:masterClrMapping/>
  </p:clrMapOvr>
  <p:transition>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1503680" cy="244475"/>
          </a:xfrm>
          <a:prstGeom prst="rect">
            <a:avLst/>
          </a:prstGeom>
        </p:spPr>
        <p:txBody>
          <a:bodyPr vert="horz" wrap="square" lIns="0" tIns="17145" rIns="0" bIns="0" rtlCol="0">
            <a:spAutoFit/>
          </a:bodyPr>
          <a:lstStyle/>
          <a:p>
            <a:pPr marL="12700">
              <a:lnSpc>
                <a:spcPct val="100000"/>
              </a:lnSpc>
              <a:spcBef>
                <a:spcPts val="135"/>
              </a:spcBef>
            </a:pPr>
            <a:r>
              <a:rPr sz="1400" dirty="0">
                <a:solidFill>
                  <a:srgbClr val="FFFFFF"/>
                </a:solidFill>
                <a:latin typeface="Tahoma"/>
                <a:cs typeface="Tahoma"/>
              </a:rPr>
              <a:t>Dilated</a:t>
            </a:r>
            <a:r>
              <a:rPr sz="1400" spc="-100" dirty="0">
                <a:solidFill>
                  <a:srgbClr val="FFFFFF"/>
                </a:solidFill>
                <a:latin typeface="Tahoma"/>
                <a:cs typeface="Tahoma"/>
              </a:rPr>
              <a:t> </a:t>
            </a:r>
            <a:r>
              <a:rPr sz="1400" spc="-30" dirty="0">
                <a:solidFill>
                  <a:srgbClr val="FFFFFF"/>
                </a:solidFill>
                <a:latin typeface="Tahoma"/>
                <a:cs typeface="Tahoma"/>
              </a:rPr>
              <a:t>Convolution</a:t>
            </a:r>
            <a:endParaRPr sz="1400">
              <a:latin typeface="Tahoma"/>
              <a:cs typeface="Tahoma"/>
            </a:endParaRPr>
          </a:p>
        </p:txBody>
      </p:sp>
      <p:sp>
        <p:nvSpPr>
          <p:cNvPr id="3" name="object 3"/>
          <p:cNvSpPr txBox="1"/>
          <p:nvPr/>
        </p:nvSpPr>
        <p:spPr>
          <a:xfrm>
            <a:off x="425983" y="745088"/>
            <a:ext cx="3129915"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10" dirty="0">
                <a:latin typeface="Tahoma"/>
                <a:cs typeface="Tahoma"/>
              </a:rPr>
              <a:t>Kernel</a:t>
            </a:r>
            <a:r>
              <a:rPr sz="1000" spc="-50" dirty="0">
                <a:latin typeface="Tahoma"/>
                <a:cs typeface="Tahoma"/>
              </a:rPr>
              <a:t> </a:t>
            </a:r>
            <a:r>
              <a:rPr sz="1000" dirty="0">
                <a:latin typeface="Tahoma"/>
                <a:cs typeface="Tahoma"/>
              </a:rPr>
              <a:t>is</a:t>
            </a:r>
            <a:r>
              <a:rPr sz="1000" spc="-35" dirty="0">
                <a:latin typeface="Tahoma"/>
                <a:cs typeface="Tahoma"/>
              </a:rPr>
              <a:t> </a:t>
            </a:r>
            <a:r>
              <a:rPr sz="1000" spc="-55" dirty="0">
                <a:latin typeface="Tahoma"/>
                <a:cs typeface="Tahoma"/>
              </a:rPr>
              <a:t>spread</a:t>
            </a:r>
            <a:r>
              <a:rPr sz="1000" spc="-20" dirty="0">
                <a:latin typeface="Tahoma"/>
                <a:cs typeface="Tahoma"/>
              </a:rPr>
              <a:t> </a:t>
            </a:r>
            <a:r>
              <a:rPr sz="1000" spc="-10" dirty="0">
                <a:latin typeface="Tahoma"/>
                <a:cs typeface="Tahoma"/>
              </a:rPr>
              <a:t>out,</a:t>
            </a:r>
            <a:r>
              <a:rPr sz="1000" spc="-35" dirty="0">
                <a:latin typeface="Tahoma"/>
                <a:cs typeface="Tahoma"/>
              </a:rPr>
              <a:t> </a:t>
            </a:r>
            <a:r>
              <a:rPr sz="1000" spc="-25" dirty="0">
                <a:latin typeface="Tahoma"/>
                <a:cs typeface="Tahoma"/>
              </a:rPr>
              <a:t>step</a:t>
            </a:r>
            <a:r>
              <a:rPr sz="1000" spc="-35" dirty="0">
                <a:latin typeface="Tahoma"/>
                <a:cs typeface="Tahoma"/>
              </a:rPr>
              <a:t> </a:t>
            </a:r>
            <a:r>
              <a:rPr sz="1000" i="1" dirty="0">
                <a:latin typeface="Verdana"/>
                <a:cs typeface="Verdana"/>
              </a:rPr>
              <a:t>&gt;</a:t>
            </a:r>
            <a:r>
              <a:rPr sz="1000" i="1" spc="-70" dirty="0">
                <a:latin typeface="Verdana"/>
                <a:cs typeface="Verdana"/>
              </a:rPr>
              <a:t> </a:t>
            </a:r>
            <a:r>
              <a:rPr sz="1000" dirty="0">
                <a:latin typeface="Tahoma"/>
                <a:cs typeface="Tahoma"/>
              </a:rPr>
              <a:t>1</a:t>
            </a:r>
            <a:r>
              <a:rPr sz="1000" spc="-35" dirty="0">
                <a:latin typeface="Tahoma"/>
                <a:cs typeface="Tahoma"/>
              </a:rPr>
              <a:t> </a:t>
            </a:r>
            <a:r>
              <a:rPr sz="1000" spc="-55" dirty="0">
                <a:latin typeface="Tahoma"/>
                <a:cs typeface="Tahoma"/>
              </a:rPr>
              <a:t>between</a:t>
            </a:r>
            <a:r>
              <a:rPr sz="1000" spc="-25" dirty="0">
                <a:latin typeface="Tahoma"/>
                <a:cs typeface="Tahoma"/>
              </a:rPr>
              <a:t> </a:t>
            </a:r>
            <a:r>
              <a:rPr sz="1000" spc="-40" dirty="0">
                <a:latin typeface="Tahoma"/>
                <a:cs typeface="Tahoma"/>
              </a:rPr>
              <a:t>kernel</a:t>
            </a:r>
            <a:r>
              <a:rPr sz="1000" spc="-30" dirty="0">
                <a:latin typeface="Tahoma"/>
                <a:cs typeface="Tahoma"/>
              </a:rPr>
              <a:t> </a:t>
            </a:r>
            <a:r>
              <a:rPr sz="1000" spc="-10" dirty="0">
                <a:latin typeface="Tahoma"/>
                <a:cs typeface="Tahoma"/>
              </a:rPr>
              <a:t>elements</a:t>
            </a:r>
            <a:endParaRPr sz="1000">
              <a:latin typeface="Tahoma"/>
              <a:cs typeface="Tahoma"/>
            </a:endParaRPr>
          </a:p>
        </p:txBody>
      </p:sp>
      <p:pic>
        <p:nvPicPr>
          <p:cNvPr id="4" name="object 4"/>
          <p:cNvPicPr/>
          <p:nvPr/>
        </p:nvPicPr>
        <p:blipFill>
          <a:blip r:embed="rId2" cstate="print"/>
          <a:stretch>
            <a:fillRect/>
          </a:stretch>
        </p:blipFill>
        <p:spPr>
          <a:xfrm>
            <a:off x="389249" y="1156907"/>
            <a:ext cx="3806169" cy="1658799"/>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46</a:t>
            </a:fld>
            <a:r>
              <a:rPr spc="5" dirty="0"/>
              <a:t> </a:t>
            </a:r>
            <a:r>
              <a:rPr spc="75" dirty="0"/>
              <a:t>/</a:t>
            </a:r>
            <a:r>
              <a:rPr spc="10" dirty="0"/>
              <a:t> </a:t>
            </a:r>
            <a:r>
              <a:rPr spc="-25" dirty="0"/>
              <a:t>61</a:t>
            </a:r>
          </a:p>
        </p:txBody>
      </p:sp>
    </p:spTree>
  </p:cSld>
  <p:clrMapOvr>
    <a:masterClrMapping/>
  </p:clrMapOvr>
  <p:transition>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10" dirty="0"/>
              <a:t>Activation</a:t>
            </a:r>
          </a:p>
        </p:txBody>
      </p:sp>
      <p:sp>
        <p:nvSpPr>
          <p:cNvPr id="3" name="object 3"/>
          <p:cNvSpPr txBox="1"/>
          <p:nvPr/>
        </p:nvSpPr>
        <p:spPr>
          <a:xfrm>
            <a:off x="413283" y="527893"/>
            <a:ext cx="3494404" cy="784860"/>
          </a:xfrm>
          <a:prstGeom prst="rect">
            <a:avLst/>
          </a:prstGeom>
        </p:spPr>
        <p:txBody>
          <a:bodyPr vert="horz" wrap="square" lIns="0" tIns="12065" rIns="0" bIns="0" rtlCol="0">
            <a:spAutoFit/>
          </a:bodyPr>
          <a:lstStyle/>
          <a:p>
            <a:pPr marL="197485" marR="111760" indent="-160020">
              <a:lnSpc>
                <a:spcPct val="100000"/>
              </a:lnSpc>
              <a:spcBef>
                <a:spcPts val="95"/>
              </a:spcBef>
              <a:buClr>
                <a:srgbClr val="8C1414"/>
              </a:buClr>
              <a:buFont typeface="Lucida Sans Unicode"/>
              <a:buChar char="►"/>
              <a:tabLst>
                <a:tab pos="199390" algn="l"/>
              </a:tabLst>
            </a:pPr>
            <a:r>
              <a:rPr sz="1000" dirty="0">
                <a:latin typeface="Tahoma"/>
                <a:cs typeface="Tahoma"/>
              </a:rPr>
              <a:t>Just</a:t>
            </a:r>
            <a:r>
              <a:rPr sz="1000" spc="-50" dirty="0">
                <a:latin typeface="Tahoma"/>
                <a:cs typeface="Tahoma"/>
              </a:rPr>
              <a:t> </a:t>
            </a:r>
            <a:r>
              <a:rPr sz="1000" spc="-10" dirty="0">
                <a:latin typeface="Tahoma"/>
                <a:cs typeface="Tahoma"/>
              </a:rPr>
              <a:t>like</a:t>
            </a:r>
            <a:r>
              <a:rPr sz="1000" spc="-25" dirty="0">
                <a:latin typeface="Tahoma"/>
                <a:cs typeface="Tahoma"/>
              </a:rPr>
              <a:t> </a:t>
            </a:r>
            <a:r>
              <a:rPr sz="1000" spc="-30" dirty="0">
                <a:latin typeface="Tahoma"/>
                <a:cs typeface="Tahoma"/>
              </a:rPr>
              <a:t>Fully-</a:t>
            </a:r>
            <a:r>
              <a:rPr sz="1000" spc="-35" dirty="0">
                <a:latin typeface="Tahoma"/>
                <a:cs typeface="Tahoma"/>
              </a:rPr>
              <a:t>Connected</a:t>
            </a:r>
            <a:r>
              <a:rPr sz="1000" spc="-20" dirty="0">
                <a:latin typeface="Tahoma"/>
                <a:cs typeface="Tahoma"/>
              </a:rPr>
              <a:t> Neural </a:t>
            </a:r>
            <a:r>
              <a:rPr sz="1000" spc="-35" dirty="0">
                <a:latin typeface="Tahoma"/>
                <a:cs typeface="Tahoma"/>
              </a:rPr>
              <a:t>Networks,</a:t>
            </a:r>
            <a:r>
              <a:rPr sz="1000" spc="-20" dirty="0">
                <a:latin typeface="Tahoma"/>
                <a:cs typeface="Tahoma"/>
              </a:rPr>
              <a:t> </a:t>
            </a:r>
            <a:r>
              <a:rPr sz="1000" spc="-80" dirty="0">
                <a:latin typeface="Tahoma"/>
                <a:cs typeface="Tahoma"/>
              </a:rPr>
              <a:t>we</a:t>
            </a:r>
            <a:r>
              <a:rPr sz="1000" spc="5" dirty="0">
                <a:latin typeface="Tahoma"/>
                <a:cs typeface="Tahoma"/>
              </a:rPr>
              <a:t> </a:t>
            </a:r>
            <a:r>
              <a:rPr sz="1000" spc="-20" dirty="0">
                <a:latin typeface="Tahoma"/>
                <a:cs typeface="Tahoma"/>
              </a:rPr>
              <a:t>can apply</a:t>
            </a:r>
            <a:r>
              <a:rPr sz="1000" spc="-25" dirty="0">
                <a:latin typeface="Tahoma"/>
                <a:cs typeface="Tahoma"/>
              </a:rPr>
              <a:t> an 	</a:t>
            </a:r>
            <a:r>
              <a:rPr sz="1000" spc="-20" dirty="0">
                <a:latin typeface="Tahoma"/>
                <a:cs typeface="Tahoma"/>
              </a:rPr>
              <a:t>activation</a:t>
            </a:r>
            <a:r>
              <a:rPr sz="1000" spc="-10" dirty="0">
                <a:latin typeface="Tahoma"/>
                <a:cs typeface="Tahoma"/>
              </a:rPr>
              <a:t> </a:t>
            </a:r>
            <a:r>
              <a:rPr sz="1000" spc="-40" dirty="0">
                <a:latin typeface="Tahoma"/>
                <a:cs typeface="Tahoma"/>
              </a:rPr>
              <a:t>over</a:t>
            </a:r>
            <a:r>
              <a:rPr sz="1000" spc="-10" dirty="0">
                <a:latin typeface="Tahoma"/>
                <a:cs typeface="Tahoma"/>
              </a:rPr>
              <a:t> </a:t>
            </a:r>
            <a:r>
              <a:rPr sz="1000" spc="-25" dirty="0">
                <a:latin typeface="Tahoma"/>
                <a:cs typeface="Tahoma"/>
              </a:rPr>
              <a:t>convolutional</a:t>
            </a:r>
            <a:r>
              <a:rPr sz="1000" spc="-10" dirty="0">
                <a:latin typeface="Tahoma"/>
                <a:cs typeface="Tahoma"/>
              </a:rPr>
              <a:t> </a:t>
            </a:r>
            <a:r>
              <a:rPr sz="1000" spc="-40" dirty="0">
                <a:latin typeface="Tahoma"/>
                <a:cs typeface="Tahoma"/>
              </a:rPr>
              <a:t>layer</a:t>
            </a:r>
            <a:r>
              <a:rPr sz="1000" spc="-10" dirty="0">
                <a:latin typeface="Tahoma"/>
                <a:cs typeface="Tahoma"/>
              </a:rPr>
              <a:t> outputs</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It</a:t>
            </a:r>
            <a:r>
              <a:rPr sz="1000" spc="-35" dirty="0">
                <a:latin typeface="Tahoma"/>
                <a:cs typeface="Tahoma"/>
              </a:rPr>
              <a:t> helps</a:t>
            </a:r>
            <a:r>
              <a:rPr sz="1000" spc="-30" dirty="0">
                <a:latin typeface="Tahoma"/>
                <a:cs typeface="Tahoma"/>
              </a:rPr>
              <a:t> </a:t>
            </a:r>
            <a:r>
              <a:rPr sz="1000" spc="-45" dirty="0">
                <a:latin typeface="Tahoma"/>
                <a:cs typeface="Tahoma"/>
              </a:rPr>
              <a:t>break</a:t>
            </a:r>
            <a:r>
              <a:rPr sz="1000" spc="-35" dirty="0">
                <a:latin typeface="Tahoma"/>
                <a:cs typeface="Tahoma"/>
              </a:rPr>
              <a:t> </a:t>
            </a:r>
            <a:r>
              <a:rPr sz="1000" spc="-10" dirty="0">
                <a:latin typeface="Tahoma"/>
                <a:cs typeface="Tahoma"/>
              </a:rPr>
              <a:t>linearity</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For</a:t>
            </a:r>
            <a:r>
              <a:rPr sz="1000" spc="-15" dirty="0">
                <a:latin typeface="Tahoma"/>
                <a:cs typeface="Tahoma"/>
              </a:rPr>
              <a:t> </a:t>
            </a:r>
            <a:r>
              <a:rPr sz="1000" spc="-40" dirty="0">
                <a:latin typeface="Tahoma"/>
                <a:cs typeface="Tahoma"/>
              </a:rPr>
              <a:t>example,</a:t>
            </a:r>
            <a:r>
              <a:rPr sz="1000" spc="5" dirty="0">
                <a:latin typeface="Tahoma"/>
                <a:cs typeface="Tahoma"/>
              </a:rPr>
              <a:t> </a:t>
            </a:r>
            <a:r>
              <a:rPr sz="1000" spc="-20" dirty="0">
                <a:latin typeface="Tahoma"/>
                <a:cs typeface="Tahoma"/>
              </a:rPr>
              <a:t>Rectified</a:t>
            </a:r>
            <a:r>
              <a:rPr sz="1000" spc="5" dirty="0">
                <a:latin typeface="Tahoma"/>
                <a:cs typeface="Tahoma"/>
              </a:rPr>
              <a:t> </a:t>
            </a:r>
            <a:r>
              <a:rPr sz="1000" spc="-25" dirty="0">
                <a:latin typeface="Tahoma"/>
                <a:cs typeface="Tahoma"/>
              </a:rPr>
              <a:t>Linear</a:t>
            </a:r>
            <a:r>
              <a:rPr sz="1000" spc="5" dirty="0">
                <a:latin typeface="Tahoma"/>
                <a:cs typeface="Tahoma"/>
              </a:rPr>
              <a:t> </a:t>
            </a:r>
            <a:r>
              <a:rPr sz="1000" dirty="0">
                <a:latin typeface="Tahoma"/>
                <a:cs typeface="Tahoma"/>
              </a:rPr>
              <a:t>Unit (ReLU): </a:t>
            </a:r>
            <a:r>
              <a:rPr sz="1000" i="1" spc="-30" dirty="0">
                <a:latin typeface="Verdana"/>
                <a:cs typeface="Verdana"/>
              </a:rPr>
              <a:t>σ</a:t>
            </a:r>
            <a:r>
              <a:rPr sz="1000" spc="-30" dirty="0">
                <a:latin typeface="Tahoma"/>
                <a:cs typeface="Tahoma"/>
              </a:rPr>
              <a:t>(</a:t>
            </a:r>
            <a:r>
              <a:rPr sz="1000" i="1" spc="-30" dirty="0">
                <a:latin typeface="Arial"/>
                <a:cs typeface="Arial"/>
              </a:rPr>
              <a:t>x</a:t>
            </a:r>
            <a:r>
              <a:rPr sz="1000" i="1" spc="-190" dirty="0">
                <a:latin typeface="Arial"/>
                <a:cs typeface="Arial"/>
              </a:rPr>
              <a:t> </a:t>
            </a:r>
            <a:r>
              <a:rPr sz="1000" dirty="0">
                <a:latin typeface="Tahoma"/>
                <a:cs typeface="Tahoma"/>
              </a:rPr>
              <a:t>)</a:t>
            </a:r>
            <a:r>
              <a:rPr sz="1000" spc="-45" dirty="0">
                <a:latin typeface="Tahoma"/>
                <a:cs typeface="Tahoma"/>
              </a:rPr>
              <a:t> </a:t>
            </a:r>
            <a:r>
              <a:rPr sz="1000" dirty="0">
                <a:latin typeface="Tahoma"/>
                <a:cs typeface="Tahoma"/>
              </a:rPr>
              <a:t>=</a:t>
            </a:r>
            <a:r>
              <a:rPr sz="1000" spc="-50" dirty="0">
                <a:latin typeface="Tahoma"/>
                <a:cs typeface="Tahoma"/>
              </a:rPr>
              <a:t> </a:t>
            </a:r>
            <a:r>
              <a:rPr sz="1000" i="1" spc="-65" dirty="0">
                <a:latin typeface="Arial"/>
                <a:cs typeface="Arial"/>
              </a:rPr>
              <a:t>max</a:t>
            </a:r>
            <a:r>
              <a:rPr sz="1000" i="1" spc="-190" dirty="0">
                <a:latin typeface="Arial"/>
                <a:cs typeface="Arial"/>
              </a:rPr>
              <a:t> </a:t>
            </a:r>
            <a:r>
              <a:rPr sz="1000" spc="-55" dirty="0">
                <a:latin typeface="Tahoma"/>
                <a:cs typeface="Tahoma"/>
              </a:rPr>
              <a:t>(0</a:t>
            </a:r>
            <a:r>
              <a:rPr sz="1000" i="1" spc="-55" dirty="0">
                <a:latin typeface="Verdana"/>
                <a:cs typeface="Verdana"/>
              </a:rPr>
              <a:t>,</a:t>
            </a:r>
            <a:r>
              <a:rPr sz="1000" i="1" spc="-185" dirty="0">
                <a:latin typeface="Verdana"/>
                <a:cs typeface="Verdana"/>
              </a:rPr>
              <a:t> </a:t>
            </a:r>
            <a:r>
              <a:rPr sz="1000" i="1" spc="-45" dirty="0">
                <a:latin typeface="Arial"/>
                <a:cs typeface="Arial"/>
              </a:rPr>
              <a:t>x</a:t>
            </a:r>
            <a:r>
              <a:rPr sz="1000" i="1" spc="-190" dirty="0">
                <a:latin typeface="Arial"/>
                <a:cs typeface="Arial"/>
              </a:rPr>
              <a:t> </a:t>
            </a:r>
            <a:r>
              <a:rPr sz="1000" spc="-50" dirty="0">
                <a:latin typeface="Tahoma"/>
                <a:cs typeface="Tahoma"/>
              </a:rPr>
              <a:t>)</a:t>
            </a:r>
            <a:endParaRPr sz="1000">
              <a:latin typeface="Tahoma"/>
              <a:cs typeface="Tahoma"/>
            </a:endParaRPr>
          </a:p>
        </p:txBody>
      </p:sp>
      <p:pic>
        <p:nvPicPr>
          <p:cNvPr id="4" name="object 4"/>
          <p:cNvPicPr/>
          <p:nvPr/>
        </p:nvPicPr>
        <p:blipFill>
          <a:blip r:embed="rId2" cstate="print"/>
          <a:stretch>
            <a:fillRect/>
          </a:stretch>
        </p:blipFill>
        <p:spPr>
          <a:xfrm>
            <a:off x="452425" y="1464689"/>
            <a:ext cx="3673150" cy="1671433"/>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47</a:t>
            </a:fld>
            <a:r>
              <a:rPr spc="5" dirty="0"/>
              <a:t> </a:t>
            </a:r>
            <a:r>
              <a:rPr spc="75" dirty="0"/>
              <a:t>/</a:t>
            </a:r>
            <a:r>
              <a:rPr spc="10" dirty="0"/>
              <a:t> </a:t>
            </a:r>
            <a:r>
              <a:rPr spc="-25" dirty="0"/>
              <a:t>61</a:t>
            </a:r>
          </a:p>
        </p:txBody>
      </p:sp>
    </p:spTree>
  </p:cSld>
  <p:clrMapOvr>
    <a:masterClrMapping/>
  </p:clrMapOvr>
  <p:transition>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GB" dirty="0"/>
              <a:t>Why convolutions</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aphicFrame>
        <p:nvGraphicFramePr>
          <p:cNvPr id="3" name="object 3">
            <a:extLst>
              <a:ext uri="{FF2B5EF4-FFF2-40B4-BE49-F238E27FC236}">
                <a16:creationId xmlns:a16="http://schemas.microsoft.com/office/drawing/2014/main" id="{C8F4C670-7226-1F2C-01B8-6DE580CCE4FD}"/>
              </a:ext>
            </a:extLst>
          </p:cNvPr>
          <p:cNvGraphicFramePr>
            <a:graphicFrameLocks noGrp="1"/>
          </p:cNvGraphicFramePr>
          <p:nvPr/>
        </p:nvGraphicFramePr>
        <p:xfrm>
          <a:off x="256038" y="963550"/>
          <a:ext cx="1058412" cy="910015"/>
        </p:xfrm>
        <a:graphic>
          <a:graphicData uri="http://schemas.openxmlformats.org/drawingml/2006/table">
            <a:tbl>
              <a:tblPr firstRow="1" bandRow="1">
                <a:tableStyleId>{2D5ABB26-0587-4C30-8999-92F81FD0307C}</a:tableStyleId>
              </a:tblPr>
              <a:tblGrid>
                <a:gridCol w="176402">
                  <a:extLst>
                    <a:ext uri="{9D8B030D-6E8A-4147-A177-3AD203B41FA5}">
                      <a16:colId xmlns:a16="http://schemas.microsoft.com/office/drawing/2014/main" val="20000"/>
                    </a:ext>
                  </a:extLst>
                </a:gridCol>
                <a:gridCol w="176402">
                  <a:extLst>
                    <a:ext uri="{9D8B030D-6E8A-4147-A177-3AD203B41FA5}">
                      <a16:colId xmlns:a16="http://schemas.microsoft.com/office/drawing/2014/main" val="20001"/>
                    </a:ext>
                  </a:extLst>
                </a:gridCol>
                <a:gridCol w="176402">
                  <a:extLst>
                    <a:ext uri="{9D8B030D-6E8A-4147-A177-3AD203B41FA5}">
                      <a16:colId xmlns:a16="http://schemas.microsoft.com/office/drawing/2014/main" val="20002"/>
                    </a:ext>
                  </a:extLst>
                </a:gridCol>
                <a:gridCol w="176402">
                  <a:extLst>
                    <a:ext uri="{9D8B030D-6E8A-4147-A177-3AD203B41FA5}">
                      <a16:colId xmlns:a16="http://schemas.microsoft.com/office/drawing/2014/main" val="20003"/>
                    </a:ext>
                  </a:extLst>
                </a:gridCol>
                <a:gridCol w="176402">
                  <a:extLst>
                    <a:ext uri="{9D8B030D-6E8A-4147-A177-3AD203B41FA5}">
                      <a16:colId xmlns:a16="http://schemas.microsoft.com/office/drawing/2014/main" val="20004"/>
                    </a:ext>
                  </a:extLst>
                </a:gridCol>
                <a:gridCol w="176402">
                  <a:extLst>
                    <a:ext uri="{9D8B030D-6E8A-4147-A177-3AD203B41FA5}">
                      <a16:colId xmlns:a16="http://schemas.microsoft.com/office/drawing/2014/main" val="20005"/>
                    </a:ext>
                  </a:extLst>
                </a:gridCol>
              </a:tblGrid>
              <a:tr h="153670">
                <a:tc>
                  <a:txBody>
                    <a:bodyPr/>
                    <a:lstStyle/>
                    <a:p>
                      <a:pPr marR="64135" algn="r">
                        <a:lnSpc>
                          <a:spcPct val="100000"/>
                        </a:lnSpc>
                        <a:spcBef>
                          <a:spcPts val="325"/>
                        </a:spcBef>
                      </a:pPr>
                      <a:r>
                        <a:rPr sz="800" spc="-25" dirty="0">
                          <a:latin typeface="Calibri"/>
                          <a:cs typeface="Calibri"/>
                        </a:rPr>
                        <a:t>10</a:t>
                      </a:r>
                      <a:endParaRPr sz="800" dirty="0">
                        <a:latin typeface="Calibri"/>
                        <a:cs typeface="Calibri"/>
                      </a:endParaRP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tc>
                  <a:txBody>
                    <a:bodyPr/>
                    <a:lstStyle/>
                    <a:p>
                      <a:pPr marR="64135" algn="r">
                        <a:lnSpc>
                          <a:spcPct val="100000"/>
                        </a:lnSpc>
                        <a:spcBef>
                          <a:spcPts val="325"/>
                        </a:spcBef>
                      </a:pPr>
                      <a:r>
                        <a:rPr sz="800" spc="-25" dirty="0">
                          <a:latin typeface="Calibri"/>
                          <a:cs typeface="Calibri"/>
                        </a:rPr>
                        <a:t>10</a:t>
                      </a:r>
                      <a:endParaRPr sz="800" dirty="0">
                        <a:latin typeface="Calibri"/>
                        <a:cs typeface="Calibri"/>
                      </a:endParaRP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tc>
                  <a:txBody>
                    <a:bodyPr/>
                    <a:lstStyle/>
                    <a:p>
                      <a:pPr marR="64135" algn="r">
                        <a:lnSpc>
                          <a:spcPct val="100000"/>
                        </a:lnSpc>
                        <a:spcBef>
                          <a:spcPts val="325"/>
                        </a:spcBef>
                      </a:pPr>
                      <a:r>
                        <a:rPr sz="800" spc="-25" dirty="0">
                          <a:latin typeface="Calibri"/>
                          <a:cs typeface="Calibri"/>
                        </a:rPr>
                        <a:t>10</a:t>
                      </a:r>
                      <a:endParaRPr sz="800" dirty="0">
                        <a:latin typeface="Calibri"/>
                        <a:cs typeface="Calibri"/>
                      </a:endParaRP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tc>
                  <a:txBody>
                    <a:bodyPr/>
                    <a:lstStyle/>
                    <a:p>
                      <a:pPr algn="ctr">
                        <a:lnSpc>
                          <a:spcPct val="100000"/>
                        </a:lnSpc>
                        <a:spcBef>
                          <a:spcPts val="325"/>
                        </a:spcBef>
                      </a:pPr>
                      <a:r>
                        <a:rPr sz="800" dirty="0">
                          <a:latin typeface="Calibri"/>
                          <a:cs typeface="Calibri"/>
                        </a:rPr>
                        <a:t>0</a:t>
                      </a: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tc>
                  <a:txBody>
                    <a:bodyPr/>
                    <a:lstStyle/>
                    <a:p>
                      <a:pPr algn="ctr">
                        <a:lnSpc>
                          <a:spcPct val="100000"/>
                        </a:lnSpc>
                        <a:spcBef>
                          <a:spcPts val="325"/>
                        </a:spcBef>
                      </a:pPr>
                      <a:r>
                        <a:rPr sz="800" dirty="0">
                          <a:latin typeface="Calibri"/>
                          <a:cs typeface="Calibri"/>
                        </a:rPr>
                        <a:t>0</a:t>
                      </a: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tc>
                  <a:txBody>
                    <a:bodyPr/>
                    <a:lstStyle/>
                    <a:p>
                      <a:pPr algn="ctr">
                        <a:lnSpc>
                          <a:spcPct val="100000"/>
                        </a:lnSpc>
                        <a:spcBef>
                          <a:spcPts val="325"/>
                        </a:spcBef>
                      </a:pPr>
                      <a:r>
                        <a:rPr sz="800" dirty="0">
                          <a:latin typeface="Calibri"/>
                          <a:cs typeface="Calibri"/>
                        </a:rPr>
                        <a:t>0</a:t>
                      </a:r>
                    </a:p>
                  </a:txBody>
                  <a:tcPr marL="0" marR="0" marT="15607" marB="0">
                    <a:lnL w="12700">
                      <a:solidFill>
                        <a:srgbClr val="000000"/>
                      </a:solidFill>
                      <a:prstDash val="solid"/>
                    </a:lnL>
                    <a:lnR w="12700">
                      <a:solidFill>
                        <a:srgbClr val="000000"/>
                      </a:solidFill>
                      <a:prstDash val="solid"/>
                    </a:lnR>
                    <a:lnB w="12700">
                      <a:solidFill>
                        <a:srgbClr val="000000"/>
                      </a:solidFill>
                      <a:prstDash val="solid"/>
                    </a:lnB>
                  </a:tcPr>
                </a:tc>
                <a:extLst>
                  <a:ext uri="{0D108BD9-81ED-4DB2-BD59-A6C34878D82A}">
                    <a16:rowId xmlns:a16="http://schemas.microsoft.com/office/drawing/2014/main" val="10000"/>
                  </a:ext>
                </a:extLst>
              </a:tr>
              <a:tr h="151269">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dirty="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51269">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151269">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r h="151269">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4"/>
                  </a:ext>
                </a:extLst>
              </a:tr>
              <a:tr h="151269">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64135" algn="r">
                        <a:lnSpc>
                          <a:spcPct val="100000"/>
                        </a:lnSpc>
                        <a:spcBef>
                          <a:spcPts val="275"/>
                        </a:spcBef>
                      </a:pPr>
                      <a:r>
                        <a:rPr sz="800" spc="-25" dirty="0">
                          <a:latin typeface="Calibri"/>
                          <a:cs typeface="Calibri"/>
                        </a:rPr>
                        <a:t>10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0</a:t>
                      </a: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5"/>
                  </a:ext>
                </a:extLst>
              </a:tr>
            </a:tbl>
          </a:graphicData>
        </a:graphic>
      </p:graphicFrame>
      <p:graphicFrame>
        <p:nvGraphicFramePr>
          <p:cNvPr id="4" name="object 4">
            <a:extLst>
              <a:ext uri="{FF2B5EF4-FFF2-40B4-BE49-F238E27FC236}">
                <a16:creationId xmlns:a16="http://schemas.microsoft.com/office/drawing/2014/main" id="{F1E82C85-5946-C843-4B2F-0D647FDA8B31}"/>
              </a:ext>
            </a:extLst>
          </p:cNvPr>
          <p:cNvGraphicFramePr>
            <a:graphicFrameLocks noGrp="1"/>
          </p:cNvGraphicFramePr>
          <p:nvPr/>
        </p:nvGraphicFramePr>
        <p:xfrm>
          <a:off x="1639731" y="1120175"/>
          <a:ext cx="638697" cy="453807"/>
        </p:xfrm>
        <a:graphic>
          <a:graphicData uri="http://schemas.openxmlformats.org/drawingml/2006/table">
            <a:tbl>
              <a:tblPr firstRow="1" bandRow="1">
                <a:tableStyleId>{2D5ABB26-0587-4C30-8999-92F81FD0307C}</a:tableStyleId>
              </a:tblPr>
              <a:tblGrid>
                <a:gridCol w="212899">
                  <a:extLst>
                    <a:ext uri="{9D8B030D-6E8A-4147-A177-3AD203B41FA5}">
                      <a16:colId xmlns:a16="http://schemas.microsoft.com/office/drawing/2014/main" val="20000"/>
                    </a:ext>
                  </a:extLst>
                </a:gridCol>
                <a:gridCol w="212899">
                  <a:extLst>
                    <a:ext uri="{9D8B030D-6E8A-4147-A177-3AD203B41FA5}">
                      <a16:colId xmlns:a16="http://schemas.microsoft.com/office/drawing/2014/main" val="20001"/>
                    </a:ext>
                  </a:extLst>
                </a:gridCol>
                <a:gridCol w="212899">
                  <a:extLst>
                    <a:ext uri="{9D8B030D-6E8A-4147-A177-3AD203B41FA5}">
                      <a16:colId xmlns:a16="http://schemas.microsoft.com/office/drawing/2014/main" val="20002"/>
                    </a:ext>
                  </a:extLst>
                </a:gridCol>
              </a:tblGrid>
              <a:tr h="151269">
                <a:tc>
                  <a:txBody>
                    <a:bodyPr/>
                    <a:lstStyle/>
                    <a:p>
                      <a:pPr marR="128270" algn="r">
                        <a:lnSpc>
                          <a:spcPct val="100000"/>
                        </a:lnSpc>
                        <a:spcBef>
                          <a:spcPts val="275"/>
                        </a:spcBef>
                      </a:pPr>
                      <a:r>
                        <a:rPr sz="800" dirty="0">
                          <a:latin typeface="Calibri"/>
                          <a:cs typeface="Calibri"/>
                        </a:rPr>
                        <a:t>1</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128270" algn="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a:t>
                      </a:r>
                      <a:r>
                        <a:rPr sz="800" spc="-50" dirty="0">
                          <a:latin typeface="Calibri"/>
                          <a:cs typeface="Calibri"/>
                        </a:rPr>
                        <a:t>1</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151269">
                <a:tc>
                  <a:txBody>
                    <a:bodyPr/>
                    <a:lstStyle/>
                    <a:p>
                      <a:pPr marR="128270" algn="r">
                        <a:lnSpc>
                          <a:spcPct val="100000"/>
                        </a:lnSpc>
                        <a:spcBef>
                          <a:spcPts val="275"/>
                        </a:spcBef>
                      </a:pPr>
                      <a:r>
                        <a:rPr sz="800" dirty="0">
                          <a:latin typeface="Calibri"/>
                          <a:cs typeface="Calibri"/>
                        </a:rPr>
                        <a:t>1</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128270" algn="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a:t>
                      </a:r>
                      <a:r>
                        <a:rPr sz="800" spc="-50" dirty="0">
                          <a:latin typeface="Calibri"/>
                          <a:cs typeface="Calibri"/>
                        </a:rPr>
                        <a:t>1</a:t>
                      </a:r>
                      <a:endParaRPr sz="800" dirty="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51269">
                <a:tc>
                  <a:txBody>
                    <a:bodyPr/>
                    <a:lstStyle/>
                    <a:p>
                      <a:pPr marR="128270" algn="r">
                        <a:lnSpc>
                          <a:spcPct val="100000"/>
                        </a:lnSpc>
                        <a:spcBef>
                          <a:spcPts val="275"/>
                        </a:spcBef>
                      </a:pPr>
                      <a:r>
                        <a:rPr sz="800" dirty="0">
                          <a:latin typeface="Calibri"/>
                          <a:cs typeface="Calibri"/>
                        </a:rPr>
                        <a:t>1</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R="128270" algn="r">
                        <a:lnSpc>
                          <a:spcPct val="100000"/>
                        </a:lnSpc>
                        <a:spcBef>
                          <a:spcPts val="275"/>
                        </a:spcBef>
                      </a:pPr>
                      <a:r>
                        <a:rPr sz="800" dirty="0">
                          <a:latin typeface="Calibri"/>
                          <a:cs typeface="Calibri"/>
                        </a:rPr>
                        <a:t>0</a:t>
                      </a:r>
                      <a:endParaRPr sz="80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275"/>
                        </a:spcBef>
                      </a:pPr>
                      <a:r>
                        <a:rPr sz="800" dirty="0">
                          <a:latin typeface="Calibri"/>
                          <a:cs typeface="Calibri"/>
                        </a:rPr>
                        <a:t>-</a:t>
                      </a:r>
                      <a:r>
                        <a:rPr sz="800" spc="-50" dirty="0">
                          <a:latin typeface="Calibri"/>
                          <a:cs typeface="Calibri"/>
                        </a:rPr>
                        <a:t>1</a:t>
                      </a:r>
                      <a:endParaRPr sz="800" dirty="0">
                        <a:latin typeface="Calibri"/>
                        <a:cs typeface="Calibri"/>
                      </a:endParaRPr>
                    </a:p>
                  </a:txBody>
                  <a:tcPr marL="0" marR="0" marT="13206"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bl>
          </a:graphicData>
        </a:graphic>
      </p:graphicFrame>
      <p:graphicFrame>
        <p:nvGraphicFramePr>
          <p:cNvPr id="5" name="object 5">
            <a:extLst>
              <a:ext uri="{FF2B5EF4-FFF2-40B4-BE49-F238E27FC236}">
                <a16:creationId xmlns:a16="http://schemas.microsoft.com/office/drawing/2014/main" id="{0B4B349C-D414-1F93-A414-6969B2957F5E}"/>
              </a:ext>
            </a:extLst>
          </p:cNvPr>
          <p:cNvGraphicFramePr>
            <a:graphicFrameLocks noGrp="1"/>
          </p:cNvGraphicFramePr>
          <p:nvPr/>
        </p:nvGraphicFramePr>
        <p:xfrm>
          <a:off x="3222613" y="987447"/>
          <a:ext cx="724168" cy="724168"/>
        </p:xfrm>
        <a:graphic>
          <a:graphicData uri="http://schemas.openxmlformats.org/drawingml/2006/table">
            <a:tbl>
              <a:tblPr firstRow="1" bandRow="1">
                <a:tableStyleId>{2D5ABB26-0587-4C30-8999-92F81FD0307C}</a:tableStyleId>
              </a:tblPr>
              <a:tblGrid>
                <a:gridCol w="181042">
                  <a:extLst>
                    <a:ext uri="{9D8B030D-6E8A-4147-A177-3AD203B41FA5}">
                      <a16:colId xmlns:a16="http://schemas.microsoft.com/office/drawing/2014/main" val="20000"/>
                    </a:ext>
                  </a:extLst>
                </a:gridCol>
                <a:gridCol w="181042">
                  <a:extLst>
                    <a:ext uri="{9D8B030D-6E8A-4147-A177-3AD203B41FA5}">
                      <a16:colId xmlns:a16="http://schemas.microsoft.com/office/drawing/2014/main" val="20001"/>
                    </a:ext>
                  </a:extLst>
                </a:gridCol>
                <a:gridCol w="181042">
                  <a:extLst>
                    <a:ext uri="{9D8B030D-6E8A-4147-A177-3AD203B41FA5}">
                      <a16:colId xmlns:a16="http://schemas.microsoft.com/office/drawing/2014/main" val="20002"/>
                    </a:ext>
                  </a:extLst>
                </a:gridCol>
                <a:gridCol w="181042">
                  <a:extLst>
                    <a:ext uri="{9D8B030D-6E8A-4147-A177-3AD203B41FA5}">
                      <a16:colId xmlns:a16="http://schemas.microsoft.com/office/drawing/2014/main" val="20003"/>
                    </a:ext>
                  </a:extLst>
                </a:gridCol>
              </a:tblGrid>
              <a:tr h="181042">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0"/>
                  </a:ext>
                </a:extLst>
              </a:tr>
              <a:tr h="181042">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81042">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181042">
                <a:tc>
                  <a:txBody>
                    <a:bodyPr/>
                    <a:lstStyle/>
                    <a:p>
                      <a:pPr algn="ctr">
                        <a:lnSpc>
                          <a:spcPct val="100000"/>
                        </a:lnSpc>
                        <a:spcBef>
                          <a:spcPts val="585"/>
                        </a:spcBef>
                      </a:pPr>
                      <a:r>
                        <a:rPr sz="800" dirty="0">
                          <a:latin typeface="Calibri"/>
                          <a:cs typeface="Calibri"/>
                        </a:rPr>
                        <a:t>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spc="-25" dirty="0">
                          <a:latin typeface="Calibri"/>
                          <a:cs typeface="Calibri"/>
                        </a:rPr>
                        <a:t>30</a:t>
                      </a:r>
                      <a:endParaRPr sz="800">
                        <a:latin typeface="Calibri"/>
                        <a:cs typeface="Calibri"/>
                      </a:endParaRP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spcBef>
                          <a:spcPts val="585"/>
                        </a:spcBef>
                      </a:pPr>
                      <a:r>
                        <a:rPr sz="800" dirty="0">
                          <a:latin typeface="Calibri"/>
                          <a:cs typeface="Calibri"/>
                        </a:rPr>
                        <a:t>0</a:t>
                      </a:r>
                    </a:p>
                  </a:txBody>
                  <a:tcPr marL="0" marR="0" marT="28093"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bl>
          </a:graphicData>
        </a:graphic>
      </p:graphicFrame>
      <p:sp>
        <p:nvSpPr>
          <p:cNvPr id="6" name="object 6">
            <a:extLst>
              <a:ext uri="{FF2B5EF4-FFF2-40B4-BE49-F238E27FC236}">
                <a16:creationId xmlns:a16="http://schemas.microsoft.com/office/drawing/2014/main" id="{0FDDEF81-47DA-7F33-70B2-59CB73CE6281}"/>
              </a:ext>
            </a:extLst>
          </p:cNvPr>
          <p:cNvSpPr txBox="1"/>
          <p:nvPr/>
        </p:nvSpPr>
        <p:spPr>
          <a:xfrm>
            <a:off x="1404544" y="1253719"/>
            <a:ext cx="74674" cy="167842"/>
          </a:xfrm>
          <a:prstGeom prst="rect">
            <a:avLst/>
          </a:prstGeom>
        </p:spPr>
        <p:txBody>
          <a:bodyPr vert="horz" wrap="square" lIns="0" tIns="4802" rIns="0" bIns="0" rtlCol="0">
            <a:spAutoFit/>
          </a:bodyPr>
          <a:lstStyle/>
          <a:p>
            <a:pPr marL="4802">
              <a:spcBef>
                <a:spcPts val="38"/>
              </a:spcBef>
            </a:pPr>
            <a:r>
              <a:rPr sz="1059" dirty="0">
                <a:latin typeface="Cambria Math"/>
                <a:cs typeface="Cambria Math"/>
              </a:rPr>
              <a:t>∗</a:t>
            </a:r>
            <a:endParaRPr sz="1059">
              <a:latin typeface="Cambria Math"/>
              <a:cs typeface="Cambria Math"/>
            </a:endParaRPr>
          </a:p>
        </p:txBody>
      </p:sp>
      <p:sp>
        <p:nvSpPr>
          <p:cNvPr id="7" name="object 7">
            <a:extLst>
              <a:ext uri="{FF2B5EF4-FFF2-40B4-BE49-F238E27FC236}">
                <a16:creationId xmlns:a16="http://schemas.microsoft.com/office/drawing/2014/main" id="{4DAAAE6C-57A1-2CFA-8514-ACBDAC6DEBC2}"/>
              </a:ext>
            </a:extLst>
          </p:cNvPr>
          <p:cNvSpPr txBox="1"/>
          <p:nvPr/>
        </p:nvSpPr>
        <p:spPr>
          <a:xfrm>
            <a:off x="2702618" y="1270157"/>
            <a:ext cx="95804" cy="144439"/>
          </a:xfrm>
          <a:prstGeom prst="rect">
            <a:avLst/>
          </a:prstGeom>
        </p:spPr>
        <p:txBody>
          <a:bodyPr vert="horz" wrap="square" lIns="0" tIns="4802" rIns="0" bIns="0" rtlCol="0">
            <a:spAutoFit/>
          </a:bodyPr>
          <a:lstStyle/>
          <a:p>
            <a:pPr marL="4802">
              <a:spcBef>
                <a:spcPts val="38"/>
              </a:spcBef>
            </a:pPr>
            <a:r>
              <a:rPr sz="907" dirty="0">
                <a:latin typeface="Cambria Math"/>
                <a:cs typeface="Cambria Math"/>
              </a:rPr>
              <a:t>=</a:t>
            </a:r>
            <a:endParaRPr sz="907">
              <a:latin typeface="Cambria Math"/>
              <a:cs typeface="Cambria Math"/>
            </a:endParaRPr>
          </a:p>
        </p:txBody>
      </p:sp>
      <p:sp>
        <p:nvSpPr>
          <p:cNvPr id="8" name="object 8">
            <a:extLst>
              <a:ext uri="{FF2B5EF4-FFF2-40B4-BE49-F238E27FC236}">
                <a16:creationId xmlns:a16="http://schemas.microsoft.com/office/drawing/2014/main" id="{CD11FAFD-77E5-1C9C-CC06-53349C1D62AC}"/>
              </a:ext>
            </a:extLst>
          </p:cNvPr>
          <p:cNvSpPr txBox="1"/>
          <p:nvPr/>
        </p:nvSpPr>
        <p:spPr>
          <a:xfrm>
            <a:off x="288213" y="1923034"/>
            <a:ext cx="3968528" cy="978731"/>
          </a:xfrm>
          <a:prstGeom prst="rect">
            <a:avLst/>
          </a:prstGeom>
        </p:spPr>
        <p:txBody>
          <a:bodyPr vert="horz" wrap="square" lIns="0" tIns="2161" rIns="0" bIns="0" rtlCol="0">
            <a:spAutoFit/>
          </a:bodyPr>
          <a:lstStyle/>
          <a:p>
            <a:pPr marL="4802" marR="41296" algn="just">
              <a:lnSpc>
                <a:spcPct val="101400"/>
              </a:lnSpc>
              <a:spcBef>
                <a:spcPts val="17"/>
              </a:spcBef>
            </a:pPr>
            <a:r>
              <a:rPr sz="1210" b="1" dirty="0">
                <a:latin typeface="Century Schoolbook Bold"/>
                <a:cs typeface="Century Schoolbook Bold"/>
              </a:rPr>
              <a:t>Parameter</a:t>
            </a:r>
            <a:r>
              <a:rPr sz="1210" b="1" spc="-8" dirty="0">
                <a:latin typeface="Century Schoolbook Bold"/>
                <a:cs typeface="Century Schoolbook Bold"/>
              </a:rPr>
              <a:t> </a:t>
            </a:r>
            <a:r>
              <a:rPr sz="1210" b="1" dirty="0">
                <a:latin typeface="Century Schoolbook Bold"/>
                <a:cs typeface="Century Schoolbook Bold"/>
              </a:rPr>
              <a:t>sharing:</a:t>
            </a:r>
            <a:r>
              <a:rPr sz="1210" b="1" spc="-4" dirty="0">
                <a:latin typeface="Century Schoolbook Bold"/>
                <a:cs typeface="Century Schoolbook Bold"/>
              </a:rPr>
              <a:t> </a:t>
            </a:r>
            <a:r>
              <a:rPr sz="1059" dirty="0">
                <a:latin typeface="Century Schoolbook"/>
                <a:cs typeface="Century Schoolbook"/>
              </a:rPr>
              <a:t>A</a:t>
            </a:r>
            <a:r>
              <a:rPr sz="1059" spc="-4" dirty="0">
                <a:latin typeface="Century Schoolbook"/>
                <a:cs typeface="Century Schoolbook"/>
              </a:rPr>
              <a:t> </a:t>
            </a:r>
            <a:r>
              <a:rPr sz="1059" dirty="0">
                <a:latin typeface="Century Schoolbook"/>
                <a:cs typeface="Century Schoolbook"/>
              </a:rPr>
              <a:t>feature</a:t>
            </a:r>
            <a:r>
              <a:rPr sz="1059" spc="-6" dirty="0">
                <a:latin typeface="Century Schoolbook"/>
                <a:cs typeface="Century Schoolbook"/>
              </a:rPr>
              <a:t> </a:t>
            </a:r>
            <a:r>
              <a:rPr sz="1059" dirty="0">
                <a:latin typeface="Century Schoolbook"/>
                <a:cs typeface="Century Schoolbook"/>
              </a:rPr>
              <a:t>detector</a:t>
            </a:r>
            <a:r>
              <a:rPr sz="1059" spc="-8" dirty="0">
                <a:latin typeface="Century Schoolbook"/>
                <a:cs typeface="Century Schoolbook"/>
              </a:rPr>
              <a:t> </a:t>
            </a:r>
            <a:r>
              <a:rPr sz="1059" dirty="0">
                <a:latin typeface="Century Schoolbook"/>
                <a:cs typeface="Century Schoolbook"/>
              </a:rPr>
              <a:t>(such</a:t>
            </a:r>
            <a:r>
              <a:rPr sz="1059" spc="-6" dirty="0">
                <a:latin typeface="Century Schoolbook"/>
                <a:cs typeface="Century Schoolbook"/>
              </a:rPr>
              <a:t> </a:t>
            </a:r>
            <a:r>
              <a:rPr sz="1059" dirty="0">
                <a:latin typeface="Century Schoolbook"/>
                <a:cs typeface="Century Schoolbook"/>
              </a:rPr>
              <a:t>as</a:t>
            </a:r>
            <a:r>
              <a:rPr sz="1059" spc="-4" dirty="0">
                <a:latin typeface="Century Schoolbook"/>
                <a:cs typeface="Century Schoolbook"/>
              </a:rPr>
              <a:t> </a:t>
            </a:r>
            <a:r>
              <a:rPr sz="1059" dirty="0">
                <a:latin typeface="Century Schoolbook"/>
                <a:cs typeface="Century Schoolbook"/>
              </a:rPr>
              <a:t>a</a:t>
            </a:r>
            <a:r>
              <a:rPr sz="1059" spc="-2" dirty="0">
                <a:latin typeface="Century Schoolbook"/>
                <a:cs typeface="Century Schoolbook"/>
              </a:rPr>
              <a:t> </a:t>
            </a:r>
            <a:r>
              <a:rPr sz="1059" spc="-4" dirty="0">
                <a:latin typeface="Century Schoolbook"/>
                <a:cs typeface="Century Schoolbook"/>
              </a:rPr>
              <a:t>vertical </a:t>
            </a:r>
            <a:r>
              <a:rPr sz="1059" dirty="0">
                <a:latin typeface="Century Schoolbook"/>
                <a:cs typeface="Century Schoolbook"/>
              </a:rPr>
              <a:t>edge</a:t>
            </a:r>
            <a:r>
              <a:rPr sz="1059" spc="-8" dirty="0">
                <a:latin typeface="Century Schoolbook"/>
                <a:cs typeface="Century Schoolbook"/>
              </a:rPr>
              <a:t> </a:t>
            </a:r>
            <a:r>
              <a:rPr sz="1059" dirty="0">
                <a:latin typeface="Century Schoolbook"/>
                <a:cs typeface="Century Schoolbook"/>
              </a:rPr>
              <a:t>detector)</a:t>
            </a:r>
            <a:r>
              <a:rPr sz="1059" spc="-2" dirty="0">
                <a:latin typeface="Century Schoolbook"/>
                <a:cs typeface="Century Schoolbook"/>
              </a:rPr>
              <a:t> </a:t>
            </a:r>
            <a:r>
              <a:rPr sz="1059" dirty="0">
                <a:latin typeface="Century Schoolbook"/>
                <a:cs typeface="Century Schoolbook"/>
              </a:rPr>
              <a:t>that’s</a:t>
            </a:r>
            <a:r>
              <a:rPr sz="1059" spc="-2" dirty="0">
                <a:latin typeface="Century Schoolbook"/>
                <a:cs typeface="Century Schoolbook"/>
              </a:rPr>
              <a:t> </a:t>
            </a:r>
            <a:r>
              <a:rPr sz="1059" dirty="0">
                <a:latin typeface="Century Schoolbook"/>
                <a:cs typeface="Century Schoolbook"/>
              </a:rPr>
              <a:t>useful</a:t>
            </a:r>
            <a:r>
              <a:rPr sz="1059" spc="-2" dirty="0">
                <a:latin typeface="Century Schoolbook"/>
                <a:cs typeface="Century Schoolbook"/>
              </a:rPr>
              <a:t> </a:t>
            </a:r>
            <a:r>
              <a:rPr sz="1059" dirty="0">
                <a:latin typeface="Century Schoolbook"/>
                <a:cs typeface="Century Schoolbook"/>
              </a:rPr>
              <a:t>in</a:t>
            </a:r>
            <a:r>
              <a:rPr sz="1059" spc="-4" dirty="0">
                <a:latin typeface="Century Schoolbook"/>
                <a:cs typeface="Century Schoolbook"/>
              </a:rPr>
              <a:t> </a:t>
            </a:r>
            <a:r>
              <a:rPr sz="1059" dirty="0">
                <a:latin typeface="Century Schoolbook"/>
                <a:cs typeface="Century Schoolbook"/>
              </a:rPr>
              <a:t>one</a:t>
            </a:r>
            <a:r>
              <a:rPr sz="1059" spc="-2" dirty="0">
                <a:latin typeface="Century Schoolbook"/>
                <a:cs typeface="Century Schoolbook"/>
              </a:rPr>
              <a:t> </a:t>
            </a:r>
            <a:r>
              <a:rPr sz="1059" dirty="0">
                <a:latin typeface="Century Schoolbook"/>
                <a:cs typeface="Century Schoolbook"/>
              </a:rPr>
              <a:t>part</a:t>
            </a:r>
            <a:r>
              <a:rPr sz="1059" spc="-4" dirty="0">
                <a:latin typeface="Century Schoolbook"/>
                <a:cs typeface="Century Schoolbook"/>
              </a:rPr>
              <a:t> </a:t>
            </a:r>
            <a:r>
              <a:rPr sz="1059" dirty="0">
                <a:latin typeface="Century Schoolbook"/>
                <a:cs typeface="Century Schoolbook"/>
              </a:rPr>
              <a:t>of</a:t>
            </a:r>
            <a:r>
              <a:rPr sz="1059" spc="-2" dirty="0">
                <a:latin typeface="Century Schoolbook"/>
                <a:cs typeface="Century Schoolbook"/>
              </a:rPr>
              <a:t> </a:t>
            </a:r>
            <a:r>
              <a:rPr sz="1059" dirty="0">
                <a:latin typeface="Century Schoolbook"/>
                <a:cs typeface="Century Schoolbook"/>
              </a:rPr>
              <a:t>the</a:t>
            </a:r>
            <a:r>
              <a:rPr sz="1059" spc="-4" dirty="0">
                <a:latin typeface="Century Schoolbook"/>
                <a:cs typeface="Century Schoolbook"/>
              </a:rPr>
              <a:t> </a:t>
            </a:r>
            <a:r>
              <a:rPr sz="1059" dirty="0">
                <a:latin typeface="Century Schoolbook"/>
                <a:cs typeface="Century Schoolbook"/>
              </a:rPr>
              <a:t>image</a:t>
            </a:r>
            <a:r>
              <a:rPr sz="1059" spc="-4" dirty="0">
                <a:latin typeface="Century Schoolbook"/>
                <a:cs typeface="Century Schoolbook"/>
              </a:rPr>
              <a:t> </a:t>
            </a:r>
            <a:r>
              <a:rPr sz="1059" dirty="0">
                <a:latin typeface="Century Schoolbook"/>
                <a:cs typeface="Century Schoolbook"/>
              </a:rPr>
              <a:t>is </a:t>
            </a:r>
            <a:r>
              <a:rPr sz="1059" spc="-4" dirty="0">
                <a:latin typeface="Century Schoolbook"/>
                <a:cs typeface="Century Schoolbook"/>
              </a:rPr>
              <a:t>probably </a:t>
            </a:r>
            <a:r>
              <a:rPr sz="1059" dirty="0">
                <a:latin typeface="Century Schoolbook"/>
                <a:cs typeface="Century Schoolbook"/>
              </a:rPr>
              <a:t>useful</a:t>
            </a:r>
            <a:r>
              <a:rPr sz="1059" spc="-6" dirty="0">
                <a:latin typeface="Century Schoolbook"/>
                <a:cs typeface="Century Schoolbook"/>
              </a:rPr>
              <a:t> </a:t>
            </a:r>
            <a:r>
              <a:rPr sz="1059" dirty="0">
                <a:latin typeface="Century Schoolbook"/>
                <a:cs typeface="Century Schoolbook"/>
              </a:rPr>
              <a:t>in</a:t>
            </a:r>
            <a:r>
              <a:rPr sz="1059" spc="-2" dirty="0">
                <a:latin typeface="Century Schoolbook"/>
                <a:cs typeface="Century Schoolbook"/>
              </a:rPr>
              <a:t> </a:t>
            </a:r>
            <a:r>
              <a:rPr sz="1059" dirty="0">
                <a:latin typeface="Century Schoolbook"/>
                <a:cs typeface="Century Schoolbook"/>
              </a:rPr>
              <a:t>another</a:t>
            </a:r>
            <a:r>
              <a:rPr sz="1059" spc="-4" dirty="0">
                <a:latin typeface="Century Schoolbook"/>
                <a:cs typeface="Century Schoolbook"/>
              </a:rPr>
              <a:t> </a:t>
            </a:r>
            <a:r>
              <a:rPr sz="1059" dirty="0">
                <a:latin typeface="Century Schoolbook"/>
                <a:cs typeface="Century Schoolbook"/>
              </a:rPr>
              <a:t>part</a:t>
            </a:r>
            <a:r>
              <a:rPr sz="1059" spc="-2" dirty="0">
                <a:latin typeface="Century Schoolbook"/>
                <a:cs typeface="Century Schoolbook"/>
              </a:rPr>
              <a:t> </a:t>
            </a:r>
            <a:r>
              <a:rPr sz="1059" dirty="0">
                <a:latin typeface="Century Schoolbook"/>
                <a:cs typeface="Century Schoolbook"/>
              </a:rPr>
              <a:t>of the</a:t>
            </a:r>
            <a:r>
              <a:rPr sz="1059" spc="-2" dirty="0">
                <a:latin typeface="Century Schoolbook"/>
                <a:cs typeface="Century Schoolbook"/>
              </a:rPr>
              <a:t> </a:t>
            </a:r>
            <a:r>
              <a:rPr sz="1059" spc="-4" dirty="0">
                <a:latin typeface="Century Schoolbook"/>
                <a:cs typeface="Century Schoolbook"/>
              </a:rPr>
              <a:t>image.</a:t>
            </a:r>
            <a:endParaRPr sz="1059" dirty="0">
              <a:latin typeface="Century Schoolbook"/>
              <a:cs typeface="Century Schoolbook"/>
            </a:endParaRPr>
          </a:p>
          <a:p>
            <a:pPr marL="4802" marR="1921" algn="just">
              <a:lnSpc>
                <a:spcPct val="101600"/>
              </a:lnSpc>
              <a:spcBef>
                <a:spcPts val="928"/>
              </a:spcBef>
            </a:pPr>
            <a:r>
              <a:rPr sz="1210" b="1" dirty="0">
                <a:latin typeface="Century Schoolbook Bold"/>
                <a:cs typeface="Century Schoolbook Bold"/>
              </a:rPr>
              <a:t>Sparsity</a:t>
            </a:r>
            <a:r>
              <a:rPr sz="1210" b="1" spc="-9" dirty="0">
                <a:latin typeface="Century Schoolbook Bold"/>
                <a:cs typeface="Century Schoolbook Bold"/>
              </a:rPr>
              <a:t> </a:t>
            </a:r>
            <a:r>
              <a:rPr sz="1210" b="1" dirty="0">
                <a:latin typeface="Century Schoolbook Bold"/>
                <a:cs typeface="Century Schoolbook Bold"/>
              </a:rPr>
              <a:t>of</a:t>
            </a:r>
            <a:r>
              <a:rPr sz="1210" b="1" spc="-2" dirty="0">
                <a:latin typeface="Century Schoolbook Bold"/>
                <a:cs typeface="Century Schoolbook Bold"/>
              </a:rPr>
              <a:t> </a:t>
            </a:r>
            <a:r>
              <a:rPr sz="1210" b="1" dirty="0">
                <a:latin typeface="Century Schoolbook Bold"/>
                <a:cs typeface="Century Schoolbook Bold"/>
              </a:rPr>
              <a:t>connections:</a:t>
            </a:r>
            <a:r>
              <a:rPr sz="1210" b="1" spc="-4" dirty="0">
                <a:latin typeface="Century Schoolbook Bold"/>
                <a:cs typeface="Century Schoolbook Bold"/>
              </a:rPr>
              <a:t> </a:t>
            </a:r>
            <a:r>
              <a:rPr sz="1059" dirty="0">
                <a:latin typeface="Century Schoolbook"/>
                <a:cs typeface="Century Schoolbook"/>
              </a:rPr>
              <a:t>In</a:t>
            </a:r>
            <a:r>
              <a:rPr sz="1059" spc="-6" dirty="0">
                <a:latin typeface="Century Schoolbook"/>
                <a:cs typeface="Century Schoolbook"/>
              </a:rPr>
              <a:t> </a:t>
            </a:r>
            <a:r>
              <a:rPr sz="1059" dirty="0">
                <a:latin typeface="Century Schoolbook"/>
                <a:cs typeface="Century Schoolbook"/>
              </a:rPr>
              <a:t>each</a:t>
            </a:r>
            <a:r>
              <a:rPr sz="1059" spc="-6" dirty="0">
                <a:latin typeface="Century Schoolbook"/>
                <a:cs typeface="Century Schoolbook"/>
              </a:rPr>
              <a:t> </a:t>
            </a:r>
            <a:r>
              <a:rPr sz="1059" dirty="0">
                <a:latin typeface="Century Schoolbook"/>
                <a:cs typeface="Century Schoolbook"/>
              </a:rPr>
              <a:t>layer,</a:t>
            </a:r>
            <a:r>
              <a:rPr sz="1059" spc="-8" dirty="0">
                <a:latin typeface="Century Schoolbook"/>
                <a:cs typeface="Century Schoolbook"/>
              </a:rPr>
              <a:t> </a:t>
            </a:r>
            <a:r>
              <a:rPr sz="1059" dirty="0">
                <a:latin typeface="Century Schoolbook"/>
                <a:cs typeface="Century Schoolbook"/>
              </a:rPr>
              <a:t>each</a:t>
            </a:r>
            <a:r>
              <a:rPr sz="1059" spc="-6" dirty="0">
                <a:latin typeface="Century Schoolbook"/>
                <a:cs typeface="Century Schoolbook"/>
              </a:rPr>
              <a:t> </a:t>
            </a:r>
            <a:r>
              <a:rPr sz="1059" dirty="0">
                <a:latin typeface="Century Schoolbook"/>
                <a:cs typeface="Century Schoolbook"/>
              </a:rPr>
              <a:t>output</a:t>
            </a:r>
            <a:r>
              <a:rPr sz="1059" spc="-6" dirty="0">
                <a:latin typeface="Century Schoolbook"/>
                <a:cs typeface="Century Schoolbook"/>
              </a:rPr>
              <a:t> </a:t>
            </a:r>
            <a:r>
              <a:rPr sz="1059" spc="-4" dirty="0">
                <a:latin typeface="Century Schoolbook"/>
                <a:cs typeface="Century Schoolbook"/>
              </a:rPr>
              <a:t>value </a:t>
            </a:r>
            <a:r>
              <a:rPr sz="1059" dirty="0">
                <a:latin typeface="Century Schoolbook"/>
                <a:cs typeface="Century Schoolbook"/>
              </a:rPr>
              <a:t>depends</a:t>
            </a:r>
            <a:r>
              <a:rPr sz="1059" spc="-4" dirty="0">
                <a:latin typeface="Century Schoolbook"/>
                <a:cs typeface="Century Schoolbook"/>
              </a:rPr>
              <a:t> </a:t>
            </a:r>
            <a:r>
              <a:rPr sz="1059" dirty="0">
                <a:latin typeface="Century Schoolbook"/>
                <a:cs typeface="Century Schoolbook"/>
              </a:rPr>
              <a:t>only</a:t>
            </a:r>
            <a:r>
              <a:rPr sz="1059" spc="-4" dirty="0">
                <a:latin typeface="Century Schoolbook"/>
                <a:cs typeface="Century Schoolbook"/>
              </a:rPr>
              <a:t> </a:t>
            </a:r>
            <a:r>
              <a:rPr sz="1059" dirty="0">
                <a:latin typeface="Century Schoolbook"/>
                <a:cs typeface="Century Schoolbook"/>
              </a:rPr>
              <a:t>on</a:t>
            </a:r>
            <a:r>
              <a:rPr sz="1059" spc="-2" dirty="0">
                <a:latin typeface="Century Schoolbook"/>
                <a:cs typeface="Century Schoolbook"/>
              </a:rPr>
              <a:t> </a:t>
            </a:r>
            <a:r>
              <a:rPr sz="1059" dirty="0">
                <a:latin typeface="Century Schoolbook"/>
                <a:cs typeface="Century Schoolbook"/>
              </a:rPr>
              <a:t>a small number</a:t>
            </a:r>
            <a:r>
              <a:rPr sz="1059" spc="-4" dirty="0">
                <a:latin typeface="Century Schoolbook"/>
                <a:cs typeface="Century Schoolbook"/>
              </a:rPr>
              <a:t> </a:t>
            </a:r>
            <a:r>
              <a:rPr sz="1059" dirty="0">
                <a:latin typeface="Century Schoolbook"/>
                <a:cs typeface="Century Schoolbook"/>
              </a:rPr>
              <a:t>of</a:t>
            </a:r>
            <a:r>
              <a:rPr sz="1059" spc="2" dirty="0">
                <a:latin typeface="Century Schoolbook"/>
                <a:cs typeface="Century Schoolbook"/>
              </a:rPr>
              <a:t> </a:t>
            </a:r>
            <a:r>
              <a:rPr sz="1059" spc="-4" dirty="0">
                <a:latin typeface="Century Schoolbook"/>
                <a:cs typeface="Century Schoolbook"/>
              </a:rPr>
              <a:t>inputs.</a:t>
            </a:r>
            <a:endParaRPr sz="1059" dirty="0">
              <a:latin typeface="Century Schoolbook"/>
              <a:cs typeface="Century Schoolbook"/>
            </a:endParaRPr>
          </a:p>
        </p:txBody>
      </p:sp>
    </p:spTree>
    <p:extLst>
      <p:ext uri="{BB962C8B-B14F-4D97-AF65-F5344CB8AC3E}">
        <p14:creationId xmlns:p14="http://schemas.microsoft.com/office/powerpoint/2010/main" val="2721767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2321560" cy="244475"/>
          </a:xfrm>
          <a:prstGeom prst="rect">
            <a:avLst/>
          </a:prstGeom>
        </p:spPr>
        <p:txBody>
          <a:bodyPr vert="horz" wrap="square" lIns="0" tIns="17145" rIns="0" bIns="0" rtlCol="0">
            <a:spAutoFit/>
          </a:bodyPr>
          <a:lstStyle/>
          <a:p>
            <a:pPr marL="12700">
              <a:lnSpc>
                <a:spcPct val="100000"/>
              </a:lnSpc>
              <a:spcBef>
                <a:spcPts val="135"/>
              </a:spcBef>
            </a:pPr>
            <a:r>
              <a:rPr sz="1400" spc="-30" dirty="0">
                <a:solidFill>
                  <a:srgbClr val="FFFFFF"/>
                </a:solidFill>
                <a:latin typeface="Tahoma"/>
                <a:cs typeface="Tahoma"/>
              </a:rPr>
              <a:t>Convolutional </a:t>
            </a:r>
            <a:r>
              <a:rPr sz="1400" spc="-25" dirty="0">
                <a:solidFill>
                  <a:srgbClr val="FFFFFF"/>
                </a:solidFill>
                <a:latin typeface="Tahoma"/>
                <a:cs typeface="Tahoma"/>
              </a:rPr>
              <a:t>Neural</a:t>
            </a:r>
            <a:r>
              <a:rPr sz="1400" spc="-30" dirty="0">
                <a:solidFill>
                  <a:srgbClr val="FFFFFF"/>
                </a:solidFill>
                <a:latin typeface="Tahoma"/>
                <a:cs typeface="Tahoma"/>
              </a:rPr>
              <a:t> </a:t>
            </a:r>
            <a:r>
              <a:rPr sz="1400" spc="-40" dirty="0">
                <a:solidFill>
                  <a:srgbClr val="FFFFFF"/>
                </a:solidFill>
                <a:latin typeface="Tahoma"/>
                <a:cs typeface="Tahoma"/>
              </a:rPr>
              <a:t>Networks</a:t>
            </a:r>
            <a:endParaRPr sz="1400">
              <a:latin typeface="Tahoma"/>
              <a:cs typeface="Tahoma"/>
            </a:endParaRPr>
          </a:p>
        </p:txBody>
      </p:sp>
      <p:pic>
        <p:nvPicPr>
          <p:cNvPr id="3" name="object 3"/>
          <p:cNvPicPr/>
          <p:nvPr/>
        </p:nvPicPr>
        <p:blipFill>
          <a:blip r:embed="rId2" cstate="print"/>
          <a:stretch>
            <a:fillRect/>
          </a:stretch>
        </p:blipFill>
        <p:spPr>
          <a:xfrm>
            <a:off x="359994" y="1143740"/>
            <a:ext cx="3888219" cy="1316439"/>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49</a:t>
            </a:fld>
            <a:r>
              <a:rPr spc="5" dirty="0"/>
              <a:t> </a:t>
            </a:r>
            <a:r>
              <a:rPr spc="75" dirty="0"/>
              <a:t>/</a:t>
            </a:r>
            <a:r>
              <a:rPr spc="10" dirty="0"/>
              <a:t> </a:t>
            </a:r>
            <a:r>
              <a:rPr spc="-25" dirty="0"/>
              <a:t>61</a:t>
            </a:r>
          </a:p>
        </p:txBody>
      </p:sp>
    </p:spTree>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617804" y="504665"/>
            <a:ext cx="3351339" cy="2605132"/>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a:t>
            </a:fld>
            <a:r>
              <a:rPr spc="5" dirty="0"/>
              <a:t> </a:t>
            </a:r>
            <a:r>
              <a:rPr spc="75" dirty="0"/>
              <a:t>/</a:t>
            </a:r>
            <a:r>
              <a:rPr spc="10" dirty="0"/>
              <a:t> </a:t>
            </a:r>
            <a:r>
              <a:rPr spc="-25" dirty="0"/>
              <a:t>61</a:t>
            </a:r>
          </a:p>
        </p:txBody>
      </p:sp>
    </p:spTree>
  </p:cSld>
  <p:clrMapOvr>
    <a:masterClrMapping/>
  </p:clrMapOvr>
  <p:transition>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39215"/>
            <a:ext cx="1722120"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Components</a:t>
            </a:r>
            <a:r>
              <a:rPr sz="1400" spc="-50" dirty="0">
                <a:solidFill>
                  <a:srgbClr val="FFFFFF"/>
                </a:solidFill>
                <a:latin typeface="Tahoma"/>
                <a:cs typeface="Tahoma"/>
              </a:rPr>
              <a:t> </a:t>
            </a:r>
            <a:r>
              <a:rPr sz="1400" dirty="0">
                <a:solidFill>
                  <a:srgbClr val="FFFFFF"/>
                </a:solidFill>
                <a:latin typeface="Tahoma"/>
                <a:cs typeface="Tahoma"/>
              </a:rPr>
              <a:t>of</a:t>
            </a:r>
            <a:r>
              <a:rPr sz="1400" spc="-50" dirty="0">
                <a:solidFill>
                  <a:srgbClr val="FFFFFF"/>
                </a:solidFill>
                <a:latin typeface="Tahoma"/>
                <a:cs typeface="Tahoma"/>
              </a:rPr>
              <a:t> </a:t>
            </a:r>
            <a:r>
              <a:rPr sz="1400" dirty="0">
                <a:solidFill>
                  <a:srgbClr val="FFFFFF"/>
                </a:solidFill>
                <a:latin typeface="Tahoma"/>
                <a:cs typeface="Tahoma"/>
              </a:rPr>
              <a:t>a</a:t>
            </a:r>
            <a:r>
              <a:rPr sz="1400" spc="-50" dirty="0">
                <a:solidFill>
                  <a:srgbClr val="FFFFFF"/>
                </a:solidFill>
                <a:latin typeface="Tahoma"/>
                <a:cs typeface="Tahoma"/>
              </a:rPr>
              <a:t> </a:t>
            </a:r>
            <a:r>
              <a:rPr sz="1400" spc="-25" dirty="0">
                <a:solidFill>
                  <a:srgbClr val="FFFFFF"/>
                </a:solidFill>
                <a:latin typeface="Tahoma"/>
                <a:cs typeface="Tahoma"/>
              </a:rPr>
              <a:t>CNN</a:t>
            </a:r>
            <a:endParaRPr sz="1400">
              <a:latin typeface="Tahoma"/>
              <a:cs typeface="Tahoma"/>
            </a:endParaRPr>
          </a:p>
        </p:txBody>
      </p:sp>
      <p:pic>
        <p:nvPicPr>
          <p:cNvPr id="3" name="object 3"/>
          <p:cNvPicPr/>
          <p:nvPr/>
        </p:nvPicPr>
        <p:blipFill>
          <a:blip r:embed="rId2" cstate="print"/>
          <a:stretch>
            <a:fillRect/>
          </a:stretch>
        </p:blipFill>
        <p:spPr>
          <a:xfrm>
            <a:off x="396118" y="946416"/>
            <a:ext cx="3837056" cy="1662653"/>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50</a:t>
            </a:fld>
            <a:r>
              <a:rPr spc="5" dirty="0"/>
              <a:t> </a:t>
            </a:r>
            <a:r>
              <a:rPr spc="75" dirty="0"/>
              <a:t>/</a:t>
            </a:r>
            <a:r>
              <a:rPr spc="10" dirty="0"/>
              <a:t> </a:t>
            </a:r>
            <a:r>
              <a:rPr spc="-25" dirty="0"/>
              <a:t>61</a:t>
            </a:r>
          </a:p>
        </p:txBody>
      </p:sp>
    </p:spTree>
  </p:cSld>
  <p:clrMapOvr>
    <a:masterClrMapping/>
  </p:clrMapOvr>
  <p:transition>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36036" y="412716"/>
            <a:ext cx="1348214" cy="430887"/>
          </a:xfrm>
        </p:spPr>
        <p:txBody>
          <a:bodyPr/>
          <a:lstStyle/>
          <a:p>
            <a:r>
              <a:rPr lang="en-GB" dirty="0"/>
              <a:t>Number</a:t>
            </a:r>
            <a:r>
              <a:rPr lang="en-GB" spc="-9" dirty="0"/>
              <a:t> </a:t>
            </a:r>
            <a:r>
              <a:rPr lang="en-GB" dirty="0"/>
              <a:t>of</a:t>
            </a:r>
            <a:r>
              <a:rPr lang="en-GB" spc="-4" dirty="0"/>
              <a:t> </a:t>
            </a:r>
            <a:r>
              <a:rPr lang="en-GB" dirty="0"/>
              <a:t>parameters</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51" name="object 3">
            <a:extLst>
              <a:ext uri="{FF2B5EF4-FFF2-40B4-BE49-F238E27FC236}">
                <a16:creationId xmlns:a16="http://schemas.microsoft.com/office/drawing/2014/main" id="{9CBE636A-2851-FC82-1562-14EE40B37FC7}"/>
              </a:ext>
            </a:extLst>
          </p:cNvPr>
          <p:cNvSpPr txBox="1"/>
          <p:nvPr/>
        </p:nvSpPr>
        <p:spPr>
          <a:xfrm>
            <a:off x="494913" y="1267330"/>
            <a:ext cx="3522645" cy="702925"/>
          </a:xfrm>
          <a:prstGeom prst="rect">
            <a:avLst/>
          </a:prstGeom>
        </p:spPr>
        <p:txBody>
          <a:bodyPr vert="horz" wrap="square" lIns="0" tIns="4802" rIns="0" bIns="0" rtlCol="0">
            <a:spAutoFit/>
          </a:bodyPr>
          <a:lstStyle/>
          <a:p>
            <a:pPr marL="4802" marR="1921">
              <a:spcBef>
                <a:spcPts val="38"/>
              </a:spcBef>
            </a:pPr>
            <a:r>
              <a:rPr sz="1512" dirty="0">
                <a:latin typeface="Century Schoolbook"/>
                <a:cs typeface="Century Schoolbook"/>
              </a:rPr>
              <a:t>If you</a:t>
            </a:r>
            <a:r>
              <a:rPr sz="1512" spc="-2" dirty="0">
                <a:latin typeface="Century Schoolbook"/>
                <a:cs typeface="Century Schoolbook"/>
              </a:rPr>
              <a:t> </a:t>
            </a:r>
            <a:r>
              <a:rPr sz="1512" dirty="0">
                <a:latin typeface="Century Schoolbook"/>
                <a:cs typeface="Century Schoolbook"/>
              </a:rPr>
              <a:t>have</a:t>
            </a:r>
            <a:r>
              <a:rPr sz="1512" spc="-2" dirty="0">
                <a:latin typeface="Century Schoolbook"/>
                <a:cs typeface="Century Schoolbook"/>
              </a:rPr>
              <a:t> </a:t>
            </a:r>
            <a:r>
              <a:rPr sz="1512" dirty="0">
                <a:latin typeface="Century Schoolbook"/>
                <a:cs typeface="Century Schoolbook"/>
              </a:rPr>
              <a:t>10 filters</a:t>
            </a:r>
            <a:r>
              <a:rPr sz="1512" spc="-2" dirty="0">
                <a:latin typeface="Century Schoolbook"/>
                <a:cs typeface="Century Schoolbook"/>
              </a:rPr>
              <a:t> </a:t>
            </a:r>
            <a:r>
              <a:rPr sz="1512" dirty="0">
                <a:latin typeface="Century Schoolbook"/>
                <a:cs typeface="Century Schoolbook"/>
              </a:rPr>
              <a:t>that are 3 x</a:t>
            </a:r>
            <a:r>
              <a:rPr sz="1512" spc="-2" dirty="0">
                <a:latin typeface="Century Schoolbook"/>
                <a:cs typeface="Century Schoolbook"/>
              </a:rPr>
              <a:t> </a:t>
            </a:r>
            <a:r>
              <a:rPr sz="1512" dirty="0">
                <a:latin typeface="Century Schoolbook"/>
                <a:cs typeface="Century Schoolbook"/>
              </a:rPr>
              <a:t>3 x </a:t>
            </a:r>
            <a:r>
              <a:rPr sz="1512" spc="-19" dirty="0">
                <a:latin typeface="Century Schoolbook"/>
                <a:cs typeface="Century Schoolbook"/>
              </a:rPr>
              <a:t>3 </a:t>
            </a:r>
            <a:r>
              <a:rPr sz="1512" dirty="0">
                <a:latin typeface="Century Schoolbook"/>
                <a:cs typeface="Century Schoolbook"/>
              </a:rPr>
              <a:t>in</a:t>
            </a:r>
            <a:r>
              <a:rPr sz="1512" spc="-6" dirty="0">
                <a:latin typeface="Century Schoolbook"/>
                <a:cs typeface="Century Schoolbook"/>
              </a:rPr>
              <a:t> </a:t>
            </a:r>
            <a:r>
              <a:rPr sz="1512" dirty="0">
                <a:latin typeface="Century Schoolbook"/>
                <a:cs typeface="Century Schoolbook"/>
              </a:rPr>
              <a:t>one</a:t>
            </a:r>
            <a:r>
              <a:rPr sz="1512" spc="-2" dirty="0">
                <a:latin typeface="Century Schoolbook"/>
                <a:cs typeface="Century Schoolbook"/>
              </a:rPr>
              <a:t> </a:t>
            </a:r>
            <a:r>
              <a:rPr sz="1512" dirty="0">
                <a:latin typeface="Century Schoolbook"/>
                <a:cs typeface="Century Schoolbook"/>
              </a:rPr>
              <a:t>layer</a:t>
            </a:r>
            <a:r>
              <a:rPr sz="1512" spc="-4" dirty="0">
                <a:latin typeface="Century Schoolbook"/>
                <a:cs typeface="Century Schoolbook"/>
              </a:rPr>
              <a:t> </a:t>
            </a:r>
            <a:r>
              <a:rPr sz="1512" dirty="0">
                <a:latin typeface="Century Schoolbook"/>
                <a:cs typeface="Century Schoolbook"/>
              </a:rPr>
              <a:t>of a</a:t>
            </a:r>
            <a:r>
              <a:rPr sz="1512" spc="-4" dirty="0">
                <a:latin typeface="Century Schoolbook"/>
                <a:cs typeface="Century Schoolbook"/>
              </a:rPr>
              <a:t> </a:t>
            </a:r>
            <a:r>
              <a:rPr sz="1512" dirty="0">
                <a:latin typeface="Century Schoolbook"/>
                <a:cs typeface="Century Schoolbook"/>
              </a:rPr>
              <a:t>neural</a:t>
            </a:r>
            <a:r>
              <a:rPr sz="1512" spc="-2" dirty="0">
                <a:latin typeface="Century Schoolbook"/>
                <a:cs typeface="Century Schoolbook"/>
              </a:rPr>
              <a:t> </a:t>
            </a:r>
            <a:r>
              <a:rPr sz="1512" dirty="0">
                <a:latin typeface="Century Schoolbook"/>
                <a:cs typeface="Century Schoolbook"/>
              </a:rPr>
              <a:t>network,</a:t>
            </a:r>
            <a:r>
              <a:rPr sz="1512" spc="-2" dirty="0">
                <a:latin typeface="Century Schoolbook"/>
                <a:cs typeface="Century Schoolbook"/>
              </a:rPr>
              <a:t> </a:t>
            </a:r>
            <a:r>
              <a:rPr sz="1512" spc="-9" dirty="0">
                <a:latin typeface="Century Schoolbook"/>
                <a:cs typeface="Century Schoolbook"/>
              </a:rPr>
              <a:t>how </a:t>
            </a:r>
            <a:r>
              <a:rPr sz="1512" dirty="0">
                <a:latin typeface="Century Schoolbook"/>
                <a:cs typeface="Century Schoolbook"/>
              </a:rPr>
              <a:t>many</a:t>
            </a:r>
            <a:r>
              <a:rPr sz="1512" spc="-2" dirty="0">
                <a:latin typeface="Century Schoolbook"/>
                <a:cs typeface="Century Schoolbook"/>
              </a:rPr>
              <a:t> </a:t>
            </a:r>
            <a:r>
              <a:rPr sz="1512" dirty="0">
                <a:latin typeface="Century Schoolbook"/>
                <a:cs typeface="Century Schoolbook"/>
              </a:rPr>
              <a:t>parameters</a:t>
            </a:r>
            <a:r>
              <a:rPr sz="1512" spc="-4" dirty="0">
                <a:latin typeface="Century Schoolbook"/>
                <a:cs typeface="Century Schoolbook"/>
              </a:rPr>
              <a:t> </a:t>
            </a:r>
            <a:r>
              <a:rPr sz="1512" dirty="0">
                <a:latin typeface="Century Schoolbook"/>
                <a:cs typeface="Century Schoolbook"/>
              </a:rPr>
              <a:t>does</a:t>
            </a:r>
            <a:r>
              <a:rPr sz="1512" spc="-2" dirty="0">
                <a:latin typeface="Century Schoolbook"/>
                <a:cs typeface="Century Schoolbook"/>
              </a:rPr>
              <a:t> </a:t>
            </a:r>
            <a:r>
              <a:rPr sz="1512" dirty="0">
                <a:latin typeface="Century Schoolbook"/>
                <a:cs typeface="Century Schoolbook"/>
              </a:rPr>
              <a:t>that layer </a:t>
            </a:r>
            <a:r>
              <a:rPr sz="1512" spc="-4" dirty="0">
                <a:latin typeface="Century Schoolbook"/>
                <a:cs typeface="Century Schoolbook"/>
              </a:rPr>
              <a:t>have?</a:t>
            </a:r>
            <a:endParaRPr sz="1512" dirty="0">
              <a:latin typeface="Century Schoolbook"/>
              <a:cs typeface="Century Schoolbook"/>
            </a:endParaRPr>
          </a:p>
        </p:txBody>
      </p:sp>
      <p:sp>
        <p:nvSpPr>
          <p:cNvPr id="3" name="object 2">
            <a:extLst>
              <a:ext uri="{FF2B5EF4-FFF2-40B4-BE49-F238E27FC236}">
                <a16:creationId xmlns:a16="http://schemas.microsoft.com/office/drawing/2014/main" id="{F65FC507-A886-E541-B4CD-766C2D52F729}"/>
              </a:ext>
            </a:extLst>
          </p:cNvPr>
          <p:cNvSpPr txBox="1"/>
          <p:nvPr/>
        </p:nvSpPr>
        <p:spPr>
          <a:xfrm>
            <a:off x="95300" y="44282"/>
            <a:ext cx="2499995" cy="232756"/>
          </a:xfrm>
          <a:prstGeom prst="rect">
            <a:avLst/>
          </a:prstGeom>
        </p:spPr>
        <p:txBody>
          <a:bodyPr vert="horz" wrap="square" lIns="0" tIns="17145" rIns="0" bIns="0" rtlCol="0">
            <a:spAutoFit/>
          </a:bodyPr>
          <a:lstStyle/>
          <a:p>
            <a:pPr marL="12700">
              <a:spcBef>
                <a:spcPts val="135"/>
              </a:spcBef>
            </a:pPr>
            <a:r>
              <a:rPr lang="en-GB" sz="1400" spc="-10" dirty="0">
                <a:solidFill>
                  <a:srgbClr val="FFFFFF"/>
                </a:solidFill>
                <a:latin typeface="Tahoma"/>
                <a:cs typeface="Tahoma"/>
              </a:rPr>
              <a:t>Number of parameters</a:t>
            </a:r>
            <a:endParaRPr lang="en-GB" sz="1400" dirty="0">
              <a:latin typeface="Tahoma"/>
              <a:cs typeface="Tahoma"/>
            </a:endParaRPr>
          </a:p>
        </p:txBody>
      </p:sp>
    </p:spTree>
    <p:extLst>
      <p:ext uri="{BB962C8B-B14F-4D97-AF65-F5344CB8AC3E}">
        <p14:creationId xmlns:p14="http://schemas.microsoft.com/office/powerpoint/2010/main" val="19136788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AAF86-203C-3C58-1E7D-648503DA3F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733699-D59F-2187-FAF9-B08F4EBF8266}"/>
              </a:ext>
            </a:extLst>
          </p:cNvPr>
          <p:cNvSpPr>
            <a:spLocks noGrp="1"/>
          </p:cNvSpPr>
          <p:nvPr>
            <p:ph type="title"/>
          </p:nvPr>
        </p:nvSpPr>
        <p:spPr>
          <a:xfrm>
            <a:off x="36036" y="412716"/>
            <a:ext cx="1348214" cy="430887"/>
          </a:xfrm>
        </p:spPr>
        <p:txBody>
          <a:bodyPr/>
          <a:lstStyle/>
          <a:p>
            <a:r>
              <a:rPr lang="en-GB" dirty="0"/>
              <a:t>Number</a:t>
            </a:r>
            <a:r>
              <a:rPr lang="en-GB" spc="-9" dirty="0"/>
              <a:t> </a:t>
            </a:r>
            <a:r>
              <a:rPr lang="en-GB" dirty="0"/>
              <a:t>of</a:t>
            </a:r>
            <a:r>
              <a:rPr lang="en-GB" spc="-4" dirty="0"/>
              <a:t> </a:t>
            </a:r>
            <a:r>
              <a:rPr lang="en-GB" dirty="0"/>
              <a:t>parameters</a:t>
            </a:r>
            <a:endParaRPr lang="en-US" dirty="0"/>
          </a:p>
        </p:txBody>
      </p:sp>
      <p:sp>
        <p:nvSpPr>
          <p:cNvPr id="11" name="Footer Placeholder 11">
            <a:extLst>
              <a:ext uri="{FF2B5EF4-FFF2-40B4-BE49-F238E27FC236}">
                <a16:creationId xmlns:a16="http://schemas.microsoft.com/office/drawing/2014/main" id="{6D983460-B09B-5765-9D9F-5B0B11CF71C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3" name="object 2">
            <a:extLst>
              <a:ext uri="{FF2B5EF4-FFF2-40B4-BE49-F238E27FC236}">
                <a16:creationId xmlns:a16="http://schemas.microsoft.com/office/drawing/2014/main" id="{01CEB659-06FC-509D-FD65-67E6DD07888B}"/>
              </a:ext>
            </a:extLst>
          </p:cNvPr>
          <p:cNvSpPr txBox="1"/>
          <p:nvPr/>
        </p:nvSpPr>
        <p:spPr>
          <a:xfrm>
            <a:off x="95300" y="44282"/>
            <a:ext cx="2499995" cy="232756"/>
          </a:xfrm>
          <a:prstGeom prst="rect">
            <a:avLst/>
          </a:prstGeom>
        </p:spPr>
        <p:txBody>
          <a:bodyPr vert="horz" wrap="square" lIns="0" tIns="17145" rIns="0" bIns="0" rtlCol="0">
            <a:spAutoFit/>
          </a:bodyPr>
          <a:lstStyle/>
          <a:p>
            <a:pPr marL="12700">
              <a:spcBef>
                <a:spcPts val="135"/>
              </a:spcBef>
            </a:pPr>
            <a:r>
              <a:rPr lang="en-US" sz="1400" spc="-10" dirty="0">
                <a:solidFill>
                  <a:srgbClr val="FFFFFF"/>
                </a:solidFill>
                <a:latin typeface="Tahoma"/>
                <a:cs typeface="Tahoma"/>
              </a:rPr>
              <a:t>Output Shape</a:t>
            </a:r>
            <a:endParaRPr lang="en-GB" sz="1400" dirty="0">
              <a:latin typeface="Tahoma"/>
              <a:cs typeface="Tahoma"/>
            </a:endParaRPr>
          </a:p>
        </p:txBody>
      </p:sp>
      <p:pic>
        <p:nvPicPr>
          <p:cNvPr id="1028" name="Picture 4" descr="The activations in the next layer of the neural network will [15x15x10] 10 comes from the fact that you use 10 filters(number of filters from the previous layer this is becoming the dimension of the activation at the layer) and 15 comes from the following formula. Notice that you’re using a stride of 2 the dimension has shrunk much faster.">
            <a:extLst>
              <a:ext uri="{FF2B5EF4-FFF2-40B4-BE49-F238E27FC236}">
                <a16:creationId xmlns:a16="http://schemas.microsoft.com/office/drawing/2014/main" id="{6858F57A-00FA-5EC0-81F8-F4B931B04C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 y="911225"/>
            <a:ext cx="4381500" cy="16383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CF3744C-244C-FAA3-B76F-C4833F0ABC37}"/>
              </a:ext>
            </a:extLst>
          </p:cNvPr>
          <p:cNvSpPr txBox="1"/>
          <p:nvPr/>
        </p:nvSpPr>
        <p:spPr>
          <a:xfrm>
            <a:off x="-13343" y="3212426"/>
            <a:ext cx="3658374" cy="215444"/>
          </a:xfrm>
          <a:prstGeom prst="rect">
            <a:avLst/>
          </a:prstGeom>
          <a:noFill/>
        </p:spPr>
        <p:txBody>
          <a:bodyPr wrap="none" rtlCol="0">
            <a:spAutoFit/>
          </a:bodyPr>
          <a:lstStyle/>
          <a:p>
            <a:r>
              <a:rPr lang="en-GB" sz="800" dirty="0"/>
              <a:t>https://androidkt.com/calculate-output-size-convolutional-pooling-layers-cnn/</a:t>
            </a:r>
          </a:p>
        </p:txBody>
      </p:sp>
    </p:spTree>
    <p:extLst>
      <p:ext uri="{BB962C8B-B14F-4D97-AF65-F5344CB8AC3E}">
        <p14:creationId xmlns:p14="http://schemas.microsoft.com/office/powerpoint/2010/main" val="12320752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dirty="0"/>
              <a:t>Most</a:t>
            </a:r>
            <a:r>
              <a:rPr spc="-5" dirty="0"/>
              <a:t> </a:t>
            </a:r>
            <a:r>
              <a:rPr spc="-20" dirty="0"/>
              <a:t>Notable</a:t>
            </a:r>
            <a:r>
              <a:rPr spc="-5" dirty="0"/>
              <a:t> </a:t>
            </a:r>
            <a:r>
              <a:rPr spc="-20" dirty="0"/>
              <a:t>CNNs</a:t>
            </a:r>
          </a:p>
        </p:txBody>
      </p:sp>
      <p:sp>
        <p:nvSpPr>
          <p:cNvPr id="3" name="object 3"/>
          <p:cNvSpPr txBox="1"/>
          <p:nvPr/>
        </p:nvSpPr>
        <p:spPr>
          <a:xfrm>
            <a:off x="413283" y="1161650"/>
            <a:ext cx="2830195" cy="1409360"/>
          </a:xfrm>
          <a:prstGeom prst="rect">
            <a:avLst/>
          </a:prstGeom>
        </p:spPr>
        <p:txBody>
          <a:bodyPr vert="horz" wrap="square" lIns="0" tIns="87630" rIns="0" bIns="0" rtlCol="0">
            <a:spAutoFit/>
          </a:bodyPr>
          <a:lstStyle/>
          <a:p>
            <a:pPr marL="198120" indent="-160020">
              <a:lnSpc>
                <a:spcPct val="100000"/>
              </a:lnSpc>
              <a:spcBef>
                <a:spcPts val="690"/>
              </a:spcBef>
              <a:buClr>
                <a:srgbClr val="8C1414"/>
              </a:buClr>
              <a:buFont typeface="Lucida Sans Unicode"/>
              <a:buChar char="►"/>
              <a:tabLst>
                <a:tab pos="198120" algn="l"/>
              </a:tabLst>
            </a:pPr>
            <a:r>
              <a:rPr lang="en-US" sz="1000" dirty="0" err="1">
                <a:latin typeface="Tahoma"/>
                <a:cs typeface="Tahoma"/>
              </a:rPr>
              <a:t>LeNet</a:t>
            </a:r>
            <a:endParaRPr lang="en-US" sz="1000" dirty="0">
              <a:latin typeface="Tahoma"/>
              <a:cs typeface="Tahoma"/>
            </a:endParaRPr>
          </a:p>
          <a:p>
            <a:pPr marL="198120" indent="-160020">
              <a:lnSpc>
                <a:spcPct val="100000"/>
              </a:lnSpc>
              <a:spcBef>
                <a:spcPts val="690"/>
              </a:spcBef>
              <a:buClr>
                <a:srgbClr val="8C1414"/>
              </a:buClr>
              <a:buFont typeface="Lucida Sans Unicode"/>
              <a:buChar char="►"/>
              <a:tabLst>
                <a:tab pos="198120" algn="l"/>
              </a:tabLst>
            </a:pPr>
            <a:r>
              <a:rPr sz="1000" dirty="0" err="1">
                <a:latin typeface="Tahoma"/>
                <a:cs typeface="Tahoma"/>
              </a:rPr>
              <a:t>AlexNet</a:t>
            </a:r>
            <a:r>
              <a:rPr sz="1000" spc="-25" dirty="0">
                <a:latin typeface="Tahoma"/>
                <a:cs typeface="Tahoma"/>
              </a:rPr>
              <a:t> </a:t>
            </a:r>
            <a:r>
              <a:rPr sz="1000" i="1" spc="-35" dirty="0">
                <a:latin typeface="Arial"/>
                <a:cs typeface="Arial"/>
              </a:rPr>
              <a:t>[Krizhevsky</a:t>
            </a:r>
            <a:r>
              <a:rPr sz="1000" i="1" spc="10" dirty="0">
                <a:latin typeface="Arial"/>
                <a:cs typeface="Arial"/>
              </a:rPr>
              <a:t> </a:t>
            </a:r>
            <a:r>
              <a:rPr sz="1000" i="1" dirty="0">
                <a:latin typeface="Arial"/>
                <a:cs typeface="Arial"/>
              </a:rPr>
              <a:t>et</a:t>
            </a:r>
            <a:r>
              <a:rPr sz="1000" i="1" spc="15" dirty="0">
                <a:latin typeface="Arial"/>
                <a:cs typeface="Arial"/>
              </a:rPr>
              <a:t> </a:t>
            </a:r>
            <a:r>
              <a:rPr sz="1000" i="1" dirty="0">
                <a:latin typeface="Arial"/>
                <a:cs typeface="Arial"/>
              </a:rPr>
              <a:t>al.</a:t>
            </a:r>
            <a:r>
              <a:rPr sz="1000" i="1" spc="105" dirty="0">
                <a:latin typeface="Arial"/>
                <a:cs typeface="Arial"/>
              </a:rPr>
              <a:t> </a:t>
            </a:r>
            <a:r>
              <a:rPr sz="1000" i="1" spc="-10" dirty="0">
                <a:latin typeface="Arial"/>
                <a:cs typeface="Arial"/>
              </a:rPr>
              <a:t>2012]</a:t>
            </a:r>
            <a:endParaRPr sz="1000" dirty="0">
              <a:latin typeface="Arial"/>
              <a:cs typeface="Arial"/>
            </a:endParaRPr>
          </a:p>
          <a:p>
            <a:pPr marL="198120" indent="-160020">
              <a:lnSpc>
                <a:spcPct val="100000"/>
              </a:lnSpc>
              <a:spcBef>
                <a:spcPts val="595"/>
              </a:spcBef>
              <a:buClr>
                <a:srgbClr val="8C1414"/>
              </a:buClr>
              <a:buFont typeface="Lucida Sans Unicode"/>
              <a:buChar char="►"/>
              <a:tabLst>
                <a:tab pos="198120" algn="l"/>
              </a:tabLst>
            </a:pPr>
            <a:r>
              <a:rPr sz="1000" dirty="0">
                <a:latin typeface="Tahoma"/>
                <a:cs typeface="Tahoma"/>
              </a:rPr>
              <a:t>VGGNet</a:t>
            </a:r>
            <a:r>
              <a:rPr sz="1000" spc="-35" dirty="0">
                <a:latin typeface="Tahoma"/>
                <a:cs typeface="Tahoma"/>
              </a:rPr>
              <a:t> </a:t>
            </a:r>
            <a:r>
              <a:rPr sz="1000" i="1" spc="-40" dirty="0">
                <a:latin typeface="Arial"/>
                <a:cs typeface="Arial"/>
              </a:rPr>
              <a:t>[Simonyan</a:t>
            </a:r>
            <a:r>
              <a:rPr sz="1000" i="1" dirty="0">
                <a:latin typeface="Arial"/>
                <a:cs typeface="Arial"/>
              </a:rPr>
              <a:t> </a:t>
            </a:r>
            <a:r>
              <a:rPr sz="1000" i="1" spc="-20" dirty="0">
                <a:latin typeface="Arial"/>
                <a:cs typeface="Arial"/>
              </a:rPr>
              <a:t>and</a:t>
            </a:r>
            <a:r>
              <a:rPr sz="1000" i="1" spc="5" dirty="0">
                <a:latin typeface="Arial"/>
                <a:cs typeface="Arial"/>
              </a:rPr>
              <a:t> </a:t>
            </a:r>
            <a:r>
              <a:rPr sz="1000" i="1" spc="-45" dirty="0">
                <a:latin typeface="Arial"/>
                <a:cs typeface="Arial"/>
              </a:rPr>
              <a:t>Zisserman,</a:t>
            </a:r>
            <a:r>
              <a:rPr sz="1000" i="1" dirty="0">
                <a:latin typeface="Arial"/>
                <a:cs typeface="Arial"/>
              </a:rPr>
              <a:t> </a:t>
            </a:r>
            <a:r>
              <a:rPr sz="1000" i="1" spc="-10" dirty="0">
                <a:latin typeface="Arial"/>
                <a:cs typeface="Arial"/>
              </a:rPr>
              <a:t>2014]</a:t>
            </a:r>
            <a:endParaRPr sz="1000" dirty="0">
              <a:latin typeface="Arial"/>
              <a:cs typeface="Arial"/>
            </a:endParaRPr>
          </a:p>
          <a:p>
            <a:pPr marL="198120" indent="-160020">
              <a:lnSpc>
                <a:spcPct val="100000"/>
              </a:lnSpc>
              <a:spcBef>
                <a:spcPts val="595"/>
              </a:spcBef>
              <a:buClr>
                <a:srgbClr val="8C1414"/>
              </a:buClr>
              <a:buFont typeface="Lucida Sans Unicode"/>
              <a:buChar char="►"/>
              <a:tabLst>
                <a:tab pos="198120" algn="l"/>
              </a:tabLst>
            </a:pPr>
            <a:r>
              <a:rPr sz="1000" spc="-35" dirty="0">
                <a:latin typeface="Tahoma"/>
                <a:cs typeface="Tahoma"/>
              </a:rPr>
              <a:t>InceptionNet</a:t>
            </a:r>
            <a:r>
              <a:rPr sz="1000" spc="-25" dirty="0">
                <a:latin typeface="Tahoma"/>
                <a:cs typeface="Tahoma"/>
              </a:rPr>
              <a:t> </a:t>
            </a:r>
            <a:r>
              <a:rPr sz="1000" spc="-10" dirty="0">
                <a:latin typeface="Tahoma"/>
                <a:cs typeface="Tahoma"/>
              </a:rPr>
              <a:t>(GoogLeNet)</a:t>
            </a:r>
            <a:r>
              <a:rPr sz="1000" spc="-20" dirty="0">
                <a:latin typeface="Tahoma"/>
                <a:cs typeface="Tahoma"/>
              </a:rPr>
              <a:t> </a:t>
            </a:r>
            <a:r>
              <a:rPr sz="1000" i="1" spc="-60" dirty="0">
                <a:latin typeface="Arial"/>
                <a:cs typeface="Arial"/>
              </a:rPr>
              <a:t>[Szegedy</a:t>
            </a:r>
            <a:r>
              <a:rPr sz="1000" i="1" spc="10" dirty="0">
                <a:latin typeface="Arial"/>
                <a:cs typeface="Arial"/>
              </a:rPr>
              <a:t> </a:t>
            </a:r>
            <a:r>
              <a:rPr sz="1000" i="1" dirty="0">
                <a:latin typeface="Arial"/>
                <a:cs typeface="Arial"/>
              </a:rPr>
              <a:t>et</a:t>
            </a:r>
            <a:r>
              <a:rPr sz="1000" i="1" spc="15" dirty="0">
                <a:latin typeface="Arial"/>
                <a:cs typeface="Arial"/>
              </a:rPr>
              <a:t> </a:t>
            </a:r>
            <a:r>
              <a:rPr sz="1000" i="1" dirty="0">
                <a:latin typeface="Arial"/>
                <a:cs typeface="Arial"/>
              </a:rPr>
              <a:t>al.,</a:t>
            </a:r>
            <a:r>
              <a:rPr sz="1000" i="1" spc="10" dirty="0">
                <a:latin typeface="Arial"/>
                <a:cs typeface="Arial"/>
              </a:rPr>
              <a:t> </a:t>
            </a:r>
            <a:r>
              <a:rPr sz="1000" i="1" spc="-10" dirty="0">
                <a:latin typeface="Arial"/>
                <a:cs typeface="Arial"/>
              </a:rPr>
              <a:t>2014]</a:t>
            </a:r>
            <a:endParaRPr sz="1000" dirty="0">
              <a:latin typeface="Arial"/>
              <a:cs typeface="Arial"/>
            </a:endParaRPr>
          </a:p>
          <a:p>
            <a:pPr marL="198120" indent="-160020">
              <a:lnSpc>
                <a:spcPct val="100000"/>
              </a:lnSpc>
              <a:spcBef>
                <a:spcPts val="590"/>
              </a:spcBef>
              <a:buClr>
                <a:srgbClr val="8C1414"/>
              </a:buClr>
              <a:buFont typeface="Lucida Sans Unicode"/>
              <a:buChar char="►"/>
              <a:tabLst>
                <a:tab pos="198120" algn="l"/>
              </a:tabLst>
            </a:pPr>
            <a:r>
              <a:rPr sz="1000" spc="-20" dirty="0">
                <a:latin typeface="Tahoma"/>
                <a:cs typeface="Tahoma"/>
              </a:rPr>
              <a:t>ResNet</a:t>
            </a:r>
            <a:r>
              <a:rPr sz="1000" spc="-40" dirty="0">
                <a:latin typeface="Tahoma"/>
                <a:cs typeface="Tahoma"/>
              </a:rPr>
              <a:t> </a:t>
            </a:r>
            <a:r>
              <a:rPr sz="1000" i="1" spc="-10" dirty="0">
                <a:latin typeface="Arial"/>
                <a:cs typeface="Arial"/>
              </a:rPr>
              <a:t>[He</a:t>
            </a:r>
            <a:r>
              <a:rPr sz="1000" i="1" spc="-5" dirty="0">
                <a:latin typeface="Arial"/>
                <a:cs typeface="Arial"/>
              </a:rPr>
              <a:t> </a:t>
            </a:r>
            <a:r>
              <a:rPr sz="1000" i="1" dirty="0">
                <a:latin typeface="Arial"/>
                <a:cs typeface="Arial"/>
              </a:rPr>
              <a:t>et al.,</a:t>
            </a:r>
            <a:r>
              <a:rPr sz="1000" i="1" spc="-5" dirty="0">
                <a:latin typeface="Arial"/>
                <a:cs typeface="Arial"/>
              </a:rPr>
              <a:t> </a:t>
            </a:r>
            <a:r>
              <a:rPr sz="1000" i="1" spc="-10" dirty="0">
                <a:latin typeface="Arial"/>
                <a:cs typeface="Arial"/>
              </a:rPr>
              <a:t>2015]</a:t>
            </a:r>
            <a:endParaRPr lang="en-US" sz="1000" i="1" spc="-10" dirty="0">
              <a:latin typeface="Arial"/>
              <a:cs typeface="Arial"/>
            </a:endParaRPr>
          </a:p>
          <a:p>
            <a:pPr marL="198120" indent="-160020">
              <a:lnSpc>
                <a:spcPct val="100000"/>
              </a:lnSpc>
              <a:spcBef>
                <a:spcPts val="590"/>
              </a:spcBef>
              <a:buClr>
                <a:srgbClr val="8C1414"/>
              </a:buClr>
              <a:buFont typeface="Lucida Sans Unicode"/>
              <a:buChar char="►"/>
              <a:tabLst>
                <a:tab pos="198120" algn="l"/>
              </a:tabLst>
            </a:pPr>
            <a:r>
              <a:rPr lang="en-GB" sz="1000" i="1" spc="-10" dirty="0" err="1">
                <a:latin typeface="Arial"/>
                <a:cs typeface="Arial"/>
              </a:rPr>
              <a:t>MobileNet</a:t>
            </a:r>
            <a:endParaRPr sz="1000" dirty="0">
              <a:latin typeface="Arial"/>
              <a:cs typeface="Arial"/>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53</a:t>
            </a:fld>
            <a:r>
              <a:rPr spc="5" dirty="0"/>
              <a:t> </a:t>
            </a:r>
            <a:r>
              <a:rPr spc="75" dirty="0"/>
              <a:t>/</a:t>
            </a:r>
            <a:r>
              <a:rPr spc="10" dirty="0"/>
              <a:t> </a:t>
            </a:r>
            <a:r>
              <a:rPr spc="-25" dirty="0"/>
              <a:t>61</a:t>
            </a:r>
          </a:p>
        </p:txBody>
      </p:sp>
    </p:spTree>
  </p:cSld>
  <p:clrMapOvr>
    <a:masterClrMapping/>
  </p:clrMapOvr>
  <p:transition>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GB" dirty="0" err="1"/>
              <a:t>LeNet</a:t>
            </a:r>
            <a:r>
              <a:rPr lang="en-GB" dirty="0"/>
              <a:t> - 5</a:t>
            </a:r>
            <a:endParaRPr lang="en-US" dirty="0"/>
          </a:p>
        </p:txBody>
      </p:sp>
      <p:sp>
        <p:nvSpPr>
          <p:cNvPr id="11" name="Footer Placeholder 11">
            <a:extLst>
              <a:ext uri="{FF2B5EF4-FFF2-40B4-BE49-F238E27FC236}">
                <a16:creationId xmlns:a16="http://schemas.microsoft.com/office/drawing/2014/main" id="{383C4170-F3AC-6E48-1A07-39F806CC957D}"/>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5" name="object 5">
            <a:extLst>
              <a:ext uri="{FF2B5EF4-FFF2-40B4-BE49-F238E27FC236}">
                <a16:creationId xmlns:a16="http://schemas.microsoft.com/office/drawing/2014/main" id="{04420F4B-2D2B-662E-3A32-5270ACBCC1A8}"/>
              </a:ext>
            </a:extLst>
          </p:cNvPr>
          <p:cNvSpPr/>
          <p:nvPr/>
        </p:nvSpPr>
        <p:spPr>
          <a:xfrm>
            <a:off x="97744" y="1092449"/>
            <a:ext cx="569059" cy="505910"/>
          </a:xfrm>
          <a:custGeom>
            <a:avLst/>
            <a:gdLst/>
            <a:ahLst/>
            <a:cxnLst/>
            <a:rect l="l" t="t" r="r" b="b"/>
            <a:pathLst>
              <a:path w="1504950" h="1337945">
                <a:moveTo>
                  <a:pt x="6350" y="0"/>
                </a:moveTo>
                <a:lnTo>
                  <a:pt x="6350" y="1337870"/>
                </a:lnTo>
              </a:path>
              <a:path w="1504950" h="1337945">
                <a:moveTo>
                  <a:pt x="1498390" y="0"/>
                </a:moveTo>
                <a:lnTo>
                  <a:pt x="1498390" y="1337870"/>
                </a:lnTo>
              </a:path>
              <a:path w="1504950" h="1337945">
                <a:moveTo>
                  <a:pt x="0" y="6350"/>
                </a:moveTo>
                <a:lnTo>
                  <a:pt x="1504740" y="6350"/>
                </a:lnTo>
              </a:path>
              <a:path w="1504950" h="1337945">
                <a:moveTo>
                  <a:pt x="0" y="1331520"/>
                </a:moveTo>
                <a:lnTo>
                  <a:pt x="1504740" y="1331520"/>
                </a:lnTo>
              </a:path>
            </a:pathLst>
          </a:custGeom>
          <a:ln w="12700">
            <a:solidFill>
              <a:srgbClr val="000000"/>
            </a:solidFill>
          </a:ln>
        </p:spPr>
        <p:txBody>
          <a:bodyPr wrap="square" lIns="0" tIns="0" rIns="0" bIns="0" rtlCol="0"/>
          <a:lstStyle/>
          <a:p>
            <a:endParaRPr/>
          </a:p>
        </p:txBody>
      </p:sp>
      <p:sp>
        <p:nvSpPr>
          <p:cNvPr id="6" name="object 6">
            <a:extLst>
              <a:ext uri="{FF2B5EF4-FFF2-40B4-BE49-F238E27FC236}">
                <a16:creationId xmlns:a16="http://schemas.microsoft.com/office/drawing/2014/main" id="{119C5E40-B1E4-65C9-A0EC-A344DC4FD271}"/>
              </a:ext>
            </a:extLst>
          </p:cNvPr>
          <p:cNvSpPr/>
          <p:nvPr/>
        </p:nvSpPr>
        <p:spPr>
          <a:xfrm>
            <a:off x="681680" y="1323904"/>
            <a:ext cx="206014" cy="48022"/>
          </a:xfrm>
          <a:custGeom>
            <a:avLst/>
            <a:gdLst/>
            <a:ahLst/>
            <a:cxnLst/>
            <a:rect l="l" t="t" r="r" b="b"/>
            <a:pathLst>
              <a:path w="544830" h="127000">
                <a:moveTo>
                  <a:pt x="417525" y="0"/>
                </a:moveTo>
                <a:lnTo>
                  <a:pt x="417525" y="50800"/>
                </a:lnTo>
                <a:lnTo>
                  <a:pt x="0" y="50800"/>
                </a:lnTo>
                <a:lnTo>
                  <a:pt x="0" y="76200"/>
                </a:lnTo>
                <a:lnTo>
                  <a:pt x="417525" y="76200"/>
                </a:lnTo>
                <a:lnTo>
                  <a:pt x="417525" y="127000"/>
                </a:lnTo>
                <a:lnTo>
                  <a:pt x="544525" y="63500"/>
                </a:lnTo>
                <a:lnTo>
                  <a:pt x="417525" y="0"/>
                </a:lnTo>
                <a:close/>
              </a:path>
            </a:pathLst>
          </a:custGeom>
          <a:solidFill>
            <a:srgbClr val="000000"/>
          </a:solidFill>
        </p:spPr>
        <p:txBody>
          <a:bodyPr wrap="square" lIns="0" tIns="0" rIns="0" bIns="0" rtlCol="0"/>
          <a:lstStyle/>
          <a:p>
            <a:endParaRPr/>
          </a:p>
        </p:txBody>
      </p:sp>
      <p:grpSp>
        <p:nvGrpSpPr>
          <p:cNvPr id="7" name="object 7">
            <a:extLst>
              <a:ext uri="{FF2B5EF4-FFF2-40B4-BE49-F238E27FC236}">
                <a16:creationId xmlns:a16="http://schemas.microsoft.com/office/drawing/2014/main" id="{2CFCADE1-BCDB-FF4A-7DD0-99BA84C81768}"/>
              </a:ext>
            </a:extLst>
          </p:cNvPr>
          <p:cNvGrpSpPr/>
          <p:nvPr/>
        </p:nvGrpSpPr>
        <p:grpSpPr>
          <a:xfrm>
            <a:off x="941834" y="1118659"/>
            <a:ext cx="500388" cy="483580"/>
            <a:chOff x="2490800" y="1419352"/>
            <a:chExt cx="1323340" cy="1278890"/>
          </a:xfrm>
        </p:grpSpPr>
        <p:sp>
          <p:nvSpPr>
            <p:cNvPr id="8" name="object 8">
              <a:extLst>
                <a:ext uri="{FF2B5EF4-FFF2-40B4-BE49-F238E27FC236}">
                  <a16:creationId xmlns:a16="http://schemas.microsoft.com/office/drawing/2014/main" id="{7E55C6A2-9E8D-167F-E312-2ECD3B01AFBF}"/>
                </a:ext>
              </a:extLst>
            </p:cNvPr>
            <p:cNvSpPr/>
            <p:nvPr/>
          </p:nvSpPr>
          <p:spPr>
            <a:xfrm>
              <a:off x="2497150" y="1959457"/>
              <a:ext cx="776605" cy="732155"/>
            </a:xfrm>
            <a:custGeom>
              <a:avLst/>
              <a:gdLst/>
              <a:ahLst/>
              <a:cxnLst/>
              <a:rect l="l" t="t" r="r" b="b"/>
              <a:pathLst>
                <a:path w="776604" h="732155">
                  <a:moveTo>
                    <a:pt x="776532" y="0"/>
                  </a:moveTo>
                  <a:lnTo>
                    <a:pt x="0" y="0"/>
                  </a:lnTo>
                  <a:lnTo>
                    <a:pt x="0" y="732142"/>
                  </a:lnTo>
                  <a:lnTo>
                    <a:pt x="776532" y="732142"/>
                  </a:lnTo>
                  <a:lnTo>
                    <a:pt x="776532" y="0"/>
                  </a:lnTo>
                  <a:close/>
                </a:path>
              </a:pathLst>
            </a:custGeom>
            <a:solidFill>
              <a:srgbClr val="4472C4"/>
            </a:solidFill>
          </p:spPr>
          <p:txBody>
            <a:bodyPr wrap="square" lIns="0" tIns="0" rIns="0" bIns="0" rtlCol="0"/>
            <a:lstStyle/>
            <a:p>
              <a:endParaRPr/>
            </a:p>
          </p:txBody>
        </p:sp>
        <p:sp>
          <p:nvSpPr>
            <p:cNvPr id="9" name="object 9">
              <a:extLst>
                <a:ext uri="{FF2B5EF4-FFF2-40B4-BE49-F238E27FC236}">
                  <a16:creationId xmlns:a16="http://schemas.microsoft.com/office/drawing/2014/main" id="{FD562265-21EF-37C3-0887-862D317FE6E3}"/>
                </a:ext>
              </a:extLst>
            </p:cNvPr>
            <p:cNvSpPr/>
            <p:nvPr/>
          </p:nvSpPr>
          <p:spPr>
            <a:xfrm>
              <a:off x="3273691" y="1425702"/>
              <a:ext cx="534035" cy="1266190"/>
            </a:xfrm>
            <a:custGeom>
              <a:avLst/>
              <a:gdLst/>
              <a:ahLst/>
              <a:cxnLst/>
              <a:rect l="l" t="t" r="r" b="b"/>
              <a:pathLst>
                <a:path w="534035" h="1266189">
                  <a:moveTo>
                    <a:pt x="533742" y="0"/>
                  </a:moveTo>
                  <a:lnTo>
                    <a:pt x="0" y="533755"/>
                  </a:lnTo>
                  <a:lnTo>
                    <a:pt x="0" y="1265897"/>
                  </a:lnTo>
                  <a:lnTo>
                    <a:pt x="533742" y="732142"/>
                  </a:lnTo>
                  <a:lnTo>
                    <a:pt x="533742" y="0"/>
                  </a:lnTo>
                  <a:close/>
                </a:path>
              </a:pathLst>
            </a:custGeom>
            <a:solidFill>
              <a:srgbClr val="375C9E"/>
            </a:solidFill>
          </p:spPr>
          <p:txBody>
            <a:bodyPr wrap="square" lIns="0" tIns="0" rIns="0" bIns="0" rtlCol="0"/>
            <a:lstStyle/>
            <a:p>
              <a:endParaRPr/>
            </a:p>
          </p:txBody>
        </p:sp>
        <p:sp>
          <p:nvSpPr>
            <p:cNvPr id="10" name="object 10">
              <a:extLst>
                <a:ext uri="{FF2B5EF4-FFF2-40B4-BE49-F238E27FC236}">
                  <a16:creationId xmlns:a16="http://schemas.microsoft.com/office/drawing/2014/main" id="{4A18406D-742C-EDEE-668B-1C8FFBB0A02C}"/>
                </a:ext>
              </a:extLst>
            </p:cNvPr>
            <p:cNvSpPr/>
            <p:nvPr/>
          </p:nvSpPr>
          <p:spPr>
            <a:xfrm>
              <a:off x="2497150" y="1425702"/>
              <a:ext cx="1310640" cy="534035"/>
            </a:xfrm>
            <a:custGeom>
              <a:avLst/>
              <a:gdLst/>
              <a:ahLst/>
              <a:cxnLst/>
              <a:rect l="l" t="t" r="r" b="b"/>
              <a:pathLst>
                <a:path w="1310639" h="534035">
                  <a:moveTo>
                    <a:pt x="1310284" y="0"/>
                  </a:moveTo>
                  <a:lnTo>
                    <a:pt x="533755" y="0"/>
                  </a:lnTo>
                  <a:lnTo>
                    <a:pt x="0" y="533755"/>
                  </a:lnTo>
                  <a:lnTo>
                    <a:pt x="776541" y="533755"/>
                  </a:lnTo>
                  <a:lnTo>
                    <a:pt x="1310284" y="0"/>
                  </a:lnTo>
                  <a:close/>
                </a:path>
              </a:pathLst>
            </a:custGeom>
            <a:solidFill>
              <a:srgbClr val="698ED0"/>
            </a:solidFill>
          </p:spPr>
          <p:txBody>
            <a:bodyPr wrap="square" lIns="0" tIns="0" rIns="0" bIns="0" rtlCol="0"/>
            <a:lstStyle/>
            <a:p>
              <a:endParaRPr/>
            </a:p>
          </p:txBody>
        </p:sp>
        <p:sp>
          <p:nvSpPr>
            <p:cNvPr id="12" name="object 11">
              <a:extLst>
                <a:ext uri="{FF2B5EF4-FFF2-40B4-BE49-F238E27FC236}">
                  <a16:creationId xmlns:a16="http://schemas.microsoft.com/office/drawing/2014/main" id="{FA78F920-A1EA-B07C-EA80-635FEC78FFEB}"/>
                </a:ext>
              </a:extLst>
            </p:cNvPr>
            <p:cNvSpPr/>
            <p:nvPr/>
          </p:nvSpPr>
          <p:spPr>
            <a:xfrm>
              <a:off x="2497150" y="1425702"/>
              <a:ext cx="1310640" cy="1266190"/>
            </a:xfrm>
            <a:custGeom>
              <a:avLst/>
              <a:gdLst/>
              <a:ahLst/>
              <a:cxnLst/>
              <a:rect l="l" t="t" r="r" b="b"/>
              <a:pathLst>
                <a:path w="1310639" h="1266189">
                  <a:moveTo>
                    <a:pt x="0" y="533753"/>
                  </a:moveTo>
                  <a:lnTo>
                    <a:pt x="533752" y="0"/>
                  </a:lnTo>
                  <a:lnTo>
                    <a:pt x="1310280" y="0"/>
                  </a:lnTo>
                  <a:lnTo>
                    <a:pt x="1310280" y="732142"/>
                  </a:lnTo>
                  <a:lnTo>
                    <a:pt x="776533" y="1265900"/>
                  </a:lnTo>
                  <a:lnTo>
                    <a:pt x="0" y="1265900"/>
                  </a:lnTo>
                  <a:lnTo>
                    <a:pt x="0" y="533753"/>
                  </a:lnTo>
                  <a:close/>
                </a:path>
                <a:path w="1310639" h="1266189">
                  <a:moveTo>
                    <a:pt x="0" y="533753"/>
                  </a:moveTo>
                  <a:lnTo>
                    <a:pt x="776533" y="533753"/>
                  </a:lnTo>
                  <a:lnTo>
                    <a:pt x="1310280" y="0"/>
                  </a:lnTo>
                </a:path>
                <a:path w="1310639" h="1266189">
                  <a:moveTo>
                    <a:pt x="776533" y="533753"/>
                  </a:moveTo>
                  <a:lnTo>
                    <a:pt x="776533" y="1265900"/>
                  </a:lnTo>
                </a:path>
              </a:pathLst>
            </a:custGeom>
            <a:ln w="12700">
              <a:solidFill>
                <a:srgbClr val="2F528F"/>
              </a:solidFill>
            </a:ln>
          </p:spPr>
          <p:txBody>
            <a:bodyPr wrap="square" lIns="0" tIns="0" rIns="0" bIns="0" rtlCol="0"/>
            <a:lstStyle/>
            <a:p>
              <a:endParaRPr/>
            </a:p>
          </p:txBody>
        </p:sp>
      </p:grpSp>
      <p:sp>
        <p:nvSpPr>
          <p:cNvPr id="13" name="object 12">
            <a:extLst>
              <a:ext uri="{FF2B5EF4-FFF2-40B4-BE49-F238E27FC236}">
                <a16:creationId xmlns:a16="http://schemas.microsoft.com/office/drawing/2014/main" id="{701DB11A-DC56-6FE4-46B8-C8D811F043F9}"/>
              </a:ext>
            </a:extLst>
          </p:cNvPr>
          <p:cNvSpPr/>
          <p:nvPr/>
        </p:nvSpPr>
        <p:spPr>
          <a:xfrm>
            <a:off x="1459528" y="1321359"/>
            <a:ext cx="206014" cy="48022"/>
          </a:xfrm>
          <a:custGeom>
            <a:avLst/>
            <a:gdLst/>
            <a:ahLst/>
            <a:cxnLst/>
            <a:rect l="l" t="t" r="r" b="b"/>
            <a:pathLst>
              <a:path w="544829"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sp>
        <p:nvSpPr>
          <p:cNvPr id="14" name="object 13">
            <a:extLst>
              <a:ext uri="{FF2B5EF4-FFF2-40B4-BE49-F238E27FC236}">
                <a16:creationId xmlns:a16="http://schemas.microsoft.com/office/drawing/2014/main" id="{8BB3A6A1-49B4-91B6-D1B7-B8947E880126}"/>
              </a:ext>
            </a:extLst>
          </p:cNvPr>
          <p:cNvSpPr/>
          <p:nvPr/>
        </p:nvSpPr>
        <p:spPr>
          <a:xfrm>
            <a:off x="2121289" y="1323904"/>
            <a:ext cx="206014" cy="48022"/>
          </a:xfrm>
          <a:custGeom>
            <a:avLst/>
            <a:gdLst/>
            <a:ahLst/>
            <a:cxnLst/>
            <a:rect l="l" t="t" r="r" b="b"/>
            <a:pathLst>
              <a:path w="544829"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sp>
        <p:nvSpPr>
          <p:cNvPr id="15" name="object 14">
            <a:extLst>
              <a:ext uri="{FF2B5EF4-FFF2-40B4-BE49-F238E27FC236}">
                <a16:creationId xmlns:a16="http://schemas.microsoft.com/office/drawing/2014/main" id="{1B1AF515-105C-BB41-DD5A-12F175BEFD91}"/>
              </a:ext>
            </a:extLst>
          </p:cNvPr>
          <p:cNvSpPr/>
          <p:nvPr/>
        </p:nvSpPr>
        <p:spPr>
          <a:xfrm>
            <a:off x="2783050" y="1321671"/>
            <a:ext cx="206014" cy="48022"/>
          </a:xfrm>
          <a:custGeom>
            <a:avLst/>
            <a:gdLst/>
            <a:ahLst/>
            <a:cxnLst/>
            <a:rect l="l" t="t" r="r" b="b"/>
            <a:pathLst>
              <a:path w="544829"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sp>
        <p:nvSpPr>
          <p:cNvPr id="16" name="object 15">
            <a:extLst>
              <a:ext uri="{FF2B5EF4-FFF2-40B4-BE49-F238E27FC236}">
                <a16:creationId xmlns:a16="http://schemas.microsoft.com/office/drawing/2014/main" id="{91E80DB6-5D59-34CD-007B-B5D4FBEFE564}"/>
              </a:ext>
            </a:extLst>
          </p:cNvPr>
          <p:cNvSpPr/>
          <p:nvPr/>
        </p:nvSpPr>
        <p:spPr>
          <a:xfrm>
            <a:off x="3436474" y="1322958"/>
            <a:ext cx="206014" cy="48022"/>
          </a:xfrm>
          <a:custGeom>
            <a:avLst/>
            <a:gdLst/>
            <a:ahLst/>
            <a:cxnLst/>
            <a:rect l="l" t="t" r="r" b="b"/>
            <a:pathLst>
              <a:path w="544829"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sp>
        <p:nvSpPr>
          <p:cNvPr id="17" name="object 16">
            <a:extLst>
              <a:ext uri="{FF2B5EF4-FFF2-40B4-BE49-F238E27FC236}">
                <a16:creationId xmlns:a16="http://schemas.microsoft.com/office/drawing/2014/main" id="{48B7E531-F963-BB3D-BA32-004C6536743C}"/>
              </a:ext>
            </a:extLst>
          </p:cNvPr>
          <p:cNvSpPr/>
          <p:nvPr/>
        </p:nvSpPr>
        <p:spPr>
          <a:xfrm>
            <a:off x="3693262" y="1017333"/>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18" name="object 17">
            <a:extLst>
              <a:ext uri="{FF2B5EF4-FFF2-40B4-BE49-F238E27FC236}">
                <a16:creationId xmlns:a16="http://schemas.microsoft.com/office/drawing/2014/main" id="{80F4FF12-4486-D8D2-EE5E-4A744501D60B}"/>
              </a:ext>
            </a:extLst>
          </p:cNvPr>
          <p:cNvSpPr/>
          <p:nvPr/>
        </p:nvSpPr>
        <p:spPr>
          <a:xfrm>
            <a:off x="3693262" y="1158517"/>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19" name="object 18">
            <a:extLst>
              <a:ext uri="{FF2B5EF4-FFF2-40B4-BE49-F238E27FC236}">
                <a16:creationId xmlns:a16="http://schemas.microsoft.com/office/drawing/2014/main" id="{E5DA2102-DA49-B66A-9AA9-D0FFC25FF40A}"/>
              </a:ext>
            </a:extLst>
          </p:cNvPr>
          <p:cNvSpPr/>
          <p:nvPr/>
        </p:nvSpPr>
        <p:spPr>
          <a:xfrm>
            <a:off x="3693262" y="1577729"/>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0" name="object 19">
            <a:extLst>
              <a:ext uri="{FF2B5EF4-FFF2-40B4-BE49-F238E27FC236}">
                <a16:creationId xmlns:a16="http://schemas.microsoft.com/office/drawing/2014/main" id="{ECF3B8A7-921D-CD8D-C0A6-3E45EF4DD513}"/>
              </a:ext>
            </a:extLst>
          </p:cNvPr>
          <p:cNvSpPr txBox="1"/>
          <p:nvPr/>
        </p:nvSpPr>
        <p:spPr>
          <a:xfrm>
            <a:off x="3675762" y="993211"/>
            <a:ext cx="138783" cy="509242"/>
          </a:xfrm>
          <a:prstGeom prst="rect">
            <a:avLst/>
          </a:prstGeom>
          <a:ln w="12700">
            <a:solidFill>
              <a:srgbClr val="000000"/>
            </a:solidFill>
          </a:ln>
        </p:spPr>
        <p:txBody>
          <a:bodyPr vert="horz" wrap="square" lIns="0" tIns="0" rIns="0" bIns="0" rtlCol="0">
            <a:spAutoFit/>
          </a:bodyPr>
          <a:lstStyle/>
          <a:p>
            <a:pPr>
              <a:lnSpc>
                <a:spcPct val="100000"/>
              </a:lnSpc>
            </a:pPr>
            <a:endParaRPr sz="794">
              <a:latin typeface="Times New Roman"/>
              <a:cs typeface="Times New Roman"/>
            </a:endParaRPr>
          </a:p>
          <a:p>
            <a:pPr>
              <a:lnSpc>
                <a:spcPct val="100000"/>
              </a:lnSpc>
            </a:pPr>
            <a:endParaRPr sz="794">
              <a:latin typeface="Times New Roman"/>
              <a:cs typeface="Times New Roman"/>
            </a:endParaRPr>
          </a:p>
          <a:p>
            <a:pPr>
              <a:spcBef>
                <a:spcPts val="17"/>
              </a:spcBef>
            </a:pPr>
            <a:endParaRPr sz="1040">
              <a:latin typeface="Times New Roman"/>
              <a:cs typeface="Times New Roman"/>
            </a:endParaRPr>
          </a:p>
          <a:p>
            <a:pPr algn="ctr">
              <a:spcBef>
                <a:spcPts val="2"/>
              </a:spcBef>
            </a:pPr>
            <a:r>
              <a:rPr sz="681" dirty="0">
                <a:latin typeface="Cambria Math"/>
                <a:cs typeface="Cambria Math"/>
              </a:rPr>
              <a:t>⋮</a:t>
            </a:r>
            <a:endParaRPr sz="681">
              <a:latin typeface="Cambria Math"/>
              <a:cs typeface="Cambria Math"/>
            </a:endParaRPr>
          </a:p>
        </p:txBody>
      </p:sp>
      <p:sp>
        <p:nvSpPr>
          <p:cNvPr id="21" name="object 20">
            <a:extLst>
              <a:ext uri="{FF2B5EF4-FFF2-40B4-BE49-F238E27FC236}">
                <a16:creationId xmlns:a16="http://schemas.microsoft.com/office/drawing/2014/main" id="{CA444C03-9955-6868-2125-7FB97F369CFB}"/>
              </a:ext>
            </a:extLst>
          </p:cNvPr>
          <p:cNvSpPr/>
          <p:nvPr/>
        </p:nvSpPr>
        <p:spPr>
          <a:xfrm>
            <a:off x="4072183" y="1036892"/>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2" name="object 21">
            <a:extLst>
              <a:ext uri="{FF2B5EF4-FFF2-40B4-BE49-F238E27FC236}">
                <a16:creationId xmlns:a16="http://schemas.microsoft.com/office/drawing/2014/main" id="{E0A573C0-6DA4-456B-3AD6-1549D9BED4B1}"/>
              </a:ext>
            </a:extLst>
          </p:cNvPr>
          <p:cNvSpPr/>
          <p:nvPr/>
        </p:nvSpPr>
        <p:spPr>
          <a:xfrm>
            <a:off x="4072183" y="1178071"/>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3" name="object 22">
            <a:extLst>
              <a:ext uri="{FF2B5EF4-FFF2-40B4-BE49-F238E27FC236}">
                <a16:creationId xmlns:a16="http://schemas.microsoft.com/office/drawing/2014/main" id="{64390755-567D-763A-8369-2985C5A145B2}"/>
              </a:ext>
            </a:extLst>
          </p:cNvPr>
          <p:cNvSpPr/>
          <p:nvPr/>
        </p:nvSpPr>
        <p:spPr>
          <a:xfrm>
            <a:off x="4072183" y="1493561"/>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4" name="object 23">
            <a:extLst>
              <a:ext uri="{FF2B5EF4-FFF2-40B4-BE49-F238E27FC236}">
                <a16:creationId xmlns:a16="http://schemas.microsoft.com/office/drawing/2014/main" id="{C66C84C3-2634-1159-FA6B-A8DD6EE28706}"/>
              </a:ext>
            </a:extLst>
          </p:cNvPr>
          <p:cNvSpPr txBox="1"/>
          <p:nvPr/>
        </p:nvSpPr>
        <p:spPr>
          <a:xfrm>
            <a:off x="4054679" y="1017333"/>
            <a:ext cx="138783" cy="451086"/>
          </a:xfrm>
          <a:prstGeom prst="rect">
            <a:avLst/>
          </a:prstGeom>
          <a:ln w="12700">
            <a:solidFill>
              <a:srgbClr val="000000"/>
            </a:solidFill>
          </a:ln>
        </p:spPr>
        <p:txBody>
          <a:bodyPr vert="horz" wrap="square" lIns="0" tIns="0" rIns="0" bIns="0" rtlCol="0">
            <a:spAutoFit/>
          </a:bodyPr>
          <a:lstStyle/>
          <a:p>
            <a:pPr>
              <a:lnSpc>
                <a:spcPct val="100000"/>
              </a:lnSpc>
            </a:pPr>
            <a:endParaRPr sz="794">
              <a:latin typeface="Times New Roman"/>
              <a:cs typeface="Times New Roman"/>
            </a:endParaRPr>
          </a:p>
          <a:p>
            <a:pPr>
              <a:lnSpc>
                <a:spcPct val="100000"/>
              </a:lnSpc>
            </a:pPr>
            <a:endParaRPr sz="794">
              <a:latin typeface="Times New Roman"/>
              <a:cs typeface="Times New Roman"/>
            </a:endParaRPr>
          </a:p>
          <a:p>
            <a:pPr>
              <a:spcBef>
                <a:spcPts val="13"/>
              </a:spcBef>
            </a:pPr>
            <a:endParaRPr sz="662">
              <a:latin typeface="Times New Roman"/>
              <a:cs typeface="Times New Roman"/>
            </a:endParaRPr>
          </a:p>
          <a:p>
            <a:pPr algn="ctr">
              <a:lnSpc>
                <a:spcPct val="100000"/>
              </a:lnSpc>
            </a:pPr>
            <a:r>
              <a:rPr sz="681" dirty="0">
                <a:latin typeface="Cambria Math"/>
                <a:cs typeface="Cambria Math"/>
              </a:rPr>
              <a:t>⋮</a:t>
            </a:r>
            <a:endParaRPr sz="681">
              <a:latin typeface="Cambria Math"/>
              <a:cs typeface="Cambria Math"/>
            </a:endParaRPr>
          </a:p>
        </p:txBody>
      </p:sp>
      <p:sp>
        <p:nvSpPr>
          <p:cNvPr id="25" name="object 24">
            <a:extLst>
              <a:ext uri="{FF2B5EF4-FFF2-40B4-BE49-F238E27FC236}">
                <a16:creationId xmlns:a16="http://schemas.microsoft.com/office/drawing/2014/main" id="{AEEF2DB0-9277-8FF3-139B-7D35E8C2F9D3}"/>
              </a:ext>
            </a:extLst>
          </p:cNvPr>
          <p:cNvSpPr/>
          <p:nvPr/>
        </p:nvSpPr>
        <p:spPr>
          <a:xfrm>
            <a:off x="3835185" y="1321378"/>
            <a:ext cx="206014" cy="48022"/>
          </a:xfrm>
          <a:custGeom>
            <a:avLst/>
            <a:gdLst/>
            <a:ahLst/>
            <a:cxnLst/>
            <a:rect l="l" t="t" r="r" b="b"/>
            <a:pathLst>
              <a:path w="544829"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sp>
        <p:nvSpPr>
          <p:cNvPr id="27" name="object 26">
            <a:extLst>
              <a:ext uri="{FF2B5EF4-FFF2-40B4-BE49-F238E27FC236}">
                <a16:creationId xmlns:a16="http://schemas.microsoft.com/office/drawing/2014/main" id="{7FC9B873-F996-A8F8-63E4-8664CFCF81D7}"/>
              </a:ext>
            </a:extLst>
          </p:cNvPr>
          <p:cNvSpPr/>
          <p:nvPr/>
        </p:nvSpPr>
        <p:spPr>
          <a:xfrm>
            <a:off x="4219538" y="1318857"/>
            <a:ext cx="206014" cy="48022"/>
          </a:xfrm>
          <a:custGeom>
            <a:avLst/>
            <a:gdLst/>
            <a:ahLst/>
            <a:cxnLst/>
            <a:rect l="l" t="t" r="r" b="b"/>
            <a:pathLst>
              <a:path w="544829" h="127000">
                <a:moveTo>
                  <a:pt x="417537" y="0"/>
                </a:moveTo>
                <a:lnTo>
                  <a:pt x="417525" y="50800"/>
                </a:lnTo>
                <a:lnTo>
                  <a:pt x="0" y="50800"/>
                </a:lnTo>
                <a:lnTo>
                  <a:pt x="0" y="76200"/>
                </a:lnTo>
                <a:lnTo>
                  <a:pt x="417525" y="76200"/>
                </a:lnTo>
                <a:lnTo>
                  <a:pt x="417525" y="127000"/>
                </a:lnTo>
                <a:lnTo>
                  <a:pt x="544525" y="63500"/>
                </a:lnTo>
                <a:lnTo>
                  <a:pt x="417537" y="0"/>
                </a:lnTo>
                <a:close/>
              </a:path>
            </a:pathLst>
          </a:custGeom>
          <a:solidFill>
            <a:srgbClr val="000000"/>
          </a:solidFill>
        </p:spPr>
        <p:txBody>
          <a:bodyPr wrap="square" lIns="0" tIns="0" rIns="0" bIns="0" rtlCol="0"/>
          <a:lstStyle/>
          <a:p>
            <a:endParaRPr/>
          </a:p>
        </p:txBody>
      </p:sp>
      <p:grpSp>
        <p:nvGrpSpPr>
          <p:cNvPr id="30" name="object 29">
            <a:extLst>
              <a:ext uri="{FF2B5EF4-FFF2-40B4-BE49-F238E27FC236}">
                <a16:creationId xmlns:a16="http://schemas.microsoft.com/office/drawing/2014/main" id="{969A7E80-0E3C-1243-7CD5-4FB528239200}"/>
              </a:ext>
            </a:extLst>
          </p:cNvPr>
          <p:cNvGrpSpPr/>
          <p:nvPr/>
        </p:nvGrpSpPr>
        <p:grpSpPr>
          <a:xfrm>
            <a:off x="1682874" y="1154670"/>
            <a:ext cx="421152" cy="411547"/>
            <a:chOff x="4450575" y="1514589"/>
            <a:chExt cx="1113790" cy="1088390"/>
          </a:xfrm>
        </p:grpSpPr>
        <p:sp>
          <p:nvSpPr>
            <p:cNvPr id="31" name="object 30">
              <a:extLst>
                <a:ext uri="{FF2B5EF4-FFF2-40B4-BE49-F238E27FC236}">
                  <a16:creationId xmlns:a16="http://schemas.microsoft.com/office/drawing/2014/main" id="{137C2C92-46E3-EF98-AE91-0E9F2E825CC9}"/>
                </a:ext>
              </a:extLst>
            </p:cNvPr>
            <p:cNvSpPr/>
            <p:nvPr/>
          </p:nvSpPr>
          <p:spPr>
            <a:xfrm>
              <a:off x="4456925" y="1974386"/>
              <a:ext cx="647700" cy="622300"/>
            </a:xfrm>
            <a:custGeom>
              <a:avLst/>
              <a:gdLst/>
              <a:ahLst/>
              <a:cxnLst/>
              <a:rect l="l" t="t" r="r" b="b"/>
              <a:pathLst>
                <a:path w="647700" h="622300">
                  <a:moveTo>
                    <a:pt x="647183" y="0"/>
                  </a:moveTo>
                  <a:lnTo>
                    <a:pt x="0" y="0"/>
                  </a:lnTo>
                  <a:lnTo>
                    <a:pt x="0" y="621988"/>
                  </a:lnTo>
                  <a:lnTo>
                    <a:pt x="647183" y="621988"/>
                  </a:lnTo>
                  <a:lnTo>
                    <a:pt x="647183" y="0"/>
                  </a:lnTo>
                  <a:close/>
                </a:path>
              </a:pathLst>
            </a:custGeom>
            <a:solidFill>
              <a:srgbClr val="4472C4"/>
            </a:solidFill>
          </p:spPr>
          <p:txBody>
            <a:bodyPr wrap="square" lIns="0" tIns="0" rIns="0" bIns="0" rtlCol="0"/>
            <a:lstStyle/>
            <a:p>
              <a:endParaRPr/>
            </a:p>
          </p:txBody>
        </p:sp>
        <p:sp>
          <p:nvSpPr>
            <p:cNvPr id="32" name="object 31">
              <a:extLst>
                <a:ext uri="{FF2B5EF4-FFF2-40B4-BE49-F238E27FC236}">
                  <a16:creationId xmlns:a16="http://schemas.microsoft.com/office/drawing/2014/main" id="{AA0AC657-886B-C699-4128-570477614238}"/>
                </a:ext>
              </a:extLst>
            </p:cNvPr>
            <p:cNvSpPr/>
            <p:nvPr/>
          </p:nvSpPr>
          <p:spPr>
            <a:xfrm>
              <a:off x="5104104" y="1520939"/>
              <a:ext cx="454025" cy="1075690"/>
            </a:xfrm>
            <a:custGeom>
              <a:avLst/>
              <a:gdLst/>
              <a:ahLst/>
              <a:cxnLst/>
              <a:rect l="l" t="t" r="r" b="b"/>
              <a:pathLst>
                <a:path w="454025" h="1075689">
                  <a:moveTo>
                    <a:pt x="453440" y="0"/>
                  </a:moveTo>
                  <a:lnTo>
                    <a:pt x="0" y="453440"/>
                  </a:lnTo>
                  <a:lnTo>
                    <a:pt x="0" y="1075436"/>
                  </a:lnTo>
                  <a:lnTo>
                    <a:pt x="453440" y="621982"/>
                  </a:lnTo>
                  <a:lnTo>
                    <a:pt x="453440" y="0"/>
                  </a:lnTo>
                  <a:close/>
                </a:path>
              </a:pathLst>
            </a:custGeom>
            <a:solidFill>
              <a:srgbClr val="375C9E"/>
            </a:solidFill>
          </p:spPr>
          <p:txBody>
            <a:bodyPr wrap="square" lIns="0" tIns="0" rIns="0" bIns="0" rtlCol="0"/>
            <a:lstStyle/>
            <a:p>
              <a:endParaRPr/>
            </a:p>
          </p:txBody>
        </p:sp>
        <p:sp>
          <p:nvSpPr>
            <p:cNvPr id="33" name="object 32">
              <a:extLst>
                <a:ext uri="{FF2B5EF4-FFF2-40B4-BE49-F238E27FC236}">
                  <a16:creationId xmlns:a16="http://schemas.microsoft.com/office/drawing/2014/main" id="{5AFC013B-A00A-82BC-3320-2AB5236F9010}"/>
                </a:ext>
              </a:extLst>
            </p:cNvPr>
            <p:cNvSpPr/>
            <p:nvPr/>
          </p:nvSpPr>
          <p:spPr>
            <a:xfrm>
              <a:off x="4456925" y="1520939"/>
              <a:ext cx="1101090" cy="454025"/>
            </a:xfrm>
            <a:custGeom>
              <a:avLst/>
              <a:gdLst/>
              <a:ahLst/>
              <a:cxnLst/>
              <a:rect l="l" t="t" r="r" b="b"/>
              <a:pathLst>
                <a:path w="1101089" h="454025">
                  <a:moveTo>
                    <a:pt x="1100620" y="0"/>
                  </a:moveTo>
                  <a:lnTo>
                    <a:pt x="453440" y="0"/>
                  </a:lnTo>
                  <a:lnTo>
                    <a:pt x="0" y="453440"/>
                  </a:lnTo>
                  <a:lnTo>
                    <a:pt x="647179" y="453440"/>
                  </a:lnTo>
                  <a:lnTo>
                    <a:pt x="1100620" y="0"/>
                  </a:lnTo>
                  <a:close/>
                </a:path>
              </a:pathLst>
            </a:custGeom>
            <a:solidFill>
              <a:srgbClr val="698ED0"/>
            </a:solidFill>
          </p:spPr>
          <p:txBody>
            <a:bodyPr wrap="square" lIns="0" tIns="0" rIns="0" bIns="0" rtlCol="0"/>
            <a:lstStyle/>
            <a:p>
              <a:endParaRPr/>
            </a:p>
          </p:txBody>
        </p:sp>
        <p:sp>
          <p:nvSpPr>
            <p:cNvPr id="34" name="object 33">
              <a:extLst>
                <a:ext uri="{FF2B5EF4-FFF2-40B4-BE49-F238E27FC236}">
                  <a16:creationId xmlns:a16="http://schemas.microsoft.com/office/drawing/2014/main" id="{FAE8F960-D85D-3637-95DD-FAE86D9A7403}"/>
                </a:ext>
              </a:extLst>
            </p:cNvPr>
            <p:cNvSpPr/>
            <p:nvPr/>
          </p:nvSpPr>
          <p:spPr>
            <a:xfrm>
              <a:off x="4456925" y="1520939"/>
              <a:ext cx="1101090" cy="1075690"/>
            </a:xfrm>
            <a:custGeom>
              <a:avLst/>
              <a:gdLst/>
              <a:ahLst/>
              <a:cxnLst/>
              <a:rect l="l" t="t" r="r" b="b"/>
              <a:pathLst>
                <a:path w="1101089" h="1075689">
                  <a:moveTo>
                    <a:pt x="0" y="453447"/>
                  </a:moveTo>
                  <a:lnTo>
                    <a:pt x="453447" y="0"/>
                  </a:lnTo>
                  <a:lnTo>
                    <a:pt x="1100630" y="0"/>
                  </a:lnTo>
                  <a:lnTo>
                    <a:pt x="1100630" y="621989"/>
                  </a:lnTo>
                  <a:lnTo>
                    <a:pt x="647183" y="1075440"/>
                  </a:lnTo>
                  <a:lnTo>
                    <a:pt x="0" y="1075440"/>
                  </a:lnTo>
                  <a:lnTo>
                    <a:pt x="0" y="453447"/>
                  </a:lnTo>
                  <a:close/>
                </a:path>
                <a:path w="1101089" h="1075689">
                  <a:moveTo>
                    <a:pt x="0" y="453447"/>
                  </a:moveTo>
                  <a:lnTo>
                    <a:pt x="647183" y="453447"/>
                  </a:lnTo>
                  <a:lnTo>
                    <a:pt x="1100630" y="0"/>
                  </a:lnTo>
                </a:path>
                <a:path w="1101089" h="1075689">
                  <a:moveTo>
                    <a:pt x="647183" y="453447"/>
                  </a:moveTo>
                  <a:lnTo>
                    <a:pt x="647183" y="1075440"/>
                  </a:lnTo>
                </a:path>
              </a:pathLst>
            </a:custGeom>
            <a:ln w="12700">
              <a:solidFill>
                <a:srgbClr val="2F528F"/>
              </a:solidFill>
            </a:ln>
          </p:spPr>
          <p:txBody>
            <a:bodyPr wrap="square" lIns="0" tIns="0" rIns="0" bIns="0" rtlCol="0"/>
            <a:lstStyle/>
            <a:p>
              <a:endParaRPr/>
            </a:p>
          </p:txBody>
        </p:sp>
      </p:grpSp>
      <p:grpSp>
        <p:nvGrpSpPr>
          <p:cNvPr id="35" name="object 34">
            <a:extLst>
              <a:ext uri="{FF2B5EF4-FFF2-40B4-BE49-F238E27FC236}">
                <a16:creationId xmlns:a16="http://schemas.microsoft.com/office/drawing/2014/main" id="{330B6564-25AE-66D8-6CFF-A120DA4FD728}"/>
              </a:ext>
            </a:extLst>
          </p:cNvPr>
          <p:cNvGrpSpPr/>
          <p:nvPr/>
        </p:nvGrpSpPr>
        <p:grpSpPr>
          <a:xfrm>
            <a:off x="2344634" y="1154670"/>
            <a:ext cx="421152" cy="411547"/>
            <a:chOff x="6200686" y="1514589"/>
            <a:chExt cx="1113790" cy="1088390"/>
          </a:xfrm>
        </p:grpSpPr>
        <p:sp>
          <p:nvSpPr>
            <p:cNvPr id="36" name="object 35">
              <a:extLst>
                <a:ext uri="{FF2B5EF4-FFF2-40B4-BE49-F238E27FC236}">
                  <a16:creationId xmlns:a16="http://schemas.microsoft.com/office/drawing/2014/main" id="{5BD9B39B-8D4B-9A7A-A9F6-71BBA3F72C91}"/>
                </a:ext>
              </a:extLst>
            </p:cNvPr>
            <p:cNvSpPr/>
            <p:nvPr/>
          </p:nvSpPr>
          <p:spPr>
            <a:xfrm>
              <a:off x="6207036" y="2118763"/>
              <a:ext cx="502920" cy="478155"/>
            </a:xfrm>
            <a:custGeom>
              <a:avLst/>
              <a:gdLst/>
              <a:ahLst/>
              <a:cxnLst/>
              <a:rect l="l" t="t" r="r" b="b"/>
              <a:pathLst>
                <a:path w="502920" h="478155">
                  <a:moveTo>
                    <a:pt x="502805" y="0"/>
                  </a:moveTo>
                  <a:lnTo>
                    <a:pt x="0" y="0"/>
                  </a:lnTo>
                  <a:lnTo>
                    <a:pt x="0" y="477611"/>
                  </a:lnTo>
                  <a:lnTo>
                    <a:pt x="502805" y="477611"/>
                  </a:lnTo>
                  <a:lnTo>
                    <a:pt x="502805" y="0"/>
                  </a:lnTo>
                  <a:close/>
                </a:path>
              </a:pathLst>
            </a:custGeom>
            <a:solidFill>
              <a:srgbClr val="4472C4"/>
            </a:solidFill>
          </p:spPr>
          <p:txBody>
            <a:bodyPr wrap="square" lIns="0" tIns="0" rIns="0" bIns="0" rtlCol="0"/>
            <a:lstStyle/>
            <a:p>
              <a:endParaRPr/>
            </a:p>
          </p:txBody>
        </p:sp>
        <p:sp>
          <p:nvSpPr>
            <p:cNvPr id="37" name="object 36">
              <a:extLst>
                <a:ext uri="{FF2B5EF4-FFF2-40B4-BE49-F238E27FC236}">
                  <a16:creationId xmlns:a16="http://schemas.microsoft.com/office/drawing/2014/main" id="{84417D49-CA95-2654-8A0C-B61A34AB886B}"/>
                </a:ext>
              </a:extLst>
            </p:cNvPr>
            <p:cNvSpPr/>
            <p:nvPr/>
          </p:nvSpPr>
          <p:spPr>
            <a:xfrm>
              <a:off x="6709841" y="1520939"/>
              <a:ext cx="598170" cy="1075690"/>
            </a:xfrm>
            <a:custGeom>
              <a:avLst/>
              <a:gdLst/>
              <a:ahLst/>
              <a:cxnLst/>
              <a:rect l="l" t="t" r="r" b="b"/>
              <a:pathLst>
                <a:path w="598170" h="1075689">
                  <a:moveTo>
                    <a:pt x="597814" y="0"/>
                  </a:moveTo>
                  <a:lnTo>
                    <a:pt x="0" y="597827"/>
                  </a:lnTo>
                  <a:lnTo>
                    <a:pt x="0" y="1075436"/>
                  </a:lnTo>
                  <a:lnTo>
                    <a:pt x="597814" y="477608"/>
                  </a:lnTo>
                  <a:lnTo>
                    <a:pt x="597814" y="0"/>
                  </a:lnTo>
                  <a:close/>
                </a:path>
              </a:pathLst>
            </a:custGeom>
            <a:solidFill>
              <a:srgbClr val="375C9E"/>
            </a:solidFill>
          </p:spPr>
          <p:txBody>
            <a:bodyPr wrap="square" lIns="0" tIns="0" rIns="0" bIns="0" rtlCol="0"/>
            <a:lstStyle/>
            <a:p>
              <a:endParaRPr/>
            </a:p>
          </p:txBody>
        </p:sp>
        <p:sp>
          <p:nvSpPr>
            <p:cNvPr id="38" name="object 37">
              <a:extLst>
                <a:ext uri="{FF2B5EF4-FFF2-40B4-BE49-F238E27FC236}">
                  <a16:creationId xmlns:a16="http://schemas.microsoft.com/office/drawing/2014/main" id="{605A3791-FF7B-67FF-34B2-A3A9D244867C}"/>
                </a:ext>
              </a:extLst>
            </p:cNvPr>
            <p:cNvSpPr/>
            <p:nvPr/>
          </p:nvSpPr>
          <p:spPr>
            <a:xfrm>
              <a:off x="6207036" y="1520939"/>
              <a:ext cx="1101090" cy="598170"/>
            </a:xfrm>
            <a:custGeom>
              <a:avLst/>
              <a:gdLst/>
              <a:ahLst/>
              <a:cxnLst/>
              <a:rect l="l" t="t" r="r" b="b"/>
              <a:pathLst>
                <a:path w="1101090" h="598169">
                  <a:moveTo>
                    <a:pt x="1100620" y="0"/>
                  </a:moveTo>
                  <a:lnTo>
                    <a:pt x="597814" y="0"/>
                  </a:lnTo>
                  <a:lnTo>
                    <a:pt x="0" y="597827"/>
                  </a:lnTo>
                  <a:lnTo>
                    <a:pt x="502805" y="597827"/>
                  </a:lnTo>
                  <a:lnTo>
                    <a:pt x="1100620" y="0"/>
                  </a:lnTo>
                  <a:close/>
                </a:path>
              </a:pathLst>
            </a:custGeom>
            <a:solidFill>
              <a:srgbClr val="698ED0"/>
            </a:solidFill>
          </p:spPr>
          <p:txBody>
            <a:bodyPr wrap="square" lIns="0" tIns="0" rIns="0" bIns="0" rtlCol="0"/>
            <a:lstStyle/>
            <a:p>
              <a:endParaRPr/>
            </a:p>
          </p:txBody>
        </p:sp>
        <p:sp>
          <p:nvSpPr>
            <p:cNvPr id="39" name="object 38">
              <a:extLst>
                <a:ext uri="{FF2B5EF4-FFF2-40B4-BE49-F238E27FC236}">
                  <a16:creationId xmlns:a16="http://schemas.microsoft.com/office/drawing/2014/main" id="{98DE6F9E-B03F-54F1-3BAB-A2E7F5D276FF}"/>
                </a:ext>
              </a:extLst>
            </p:cNvPr>
            <p:cNvSpPr/>
            <p:nvPr/>
          </p:nvSpPr>
          <p:spPr>
            <a:xfrm>
              <a:off x="6207036" y="1520939"/>
              <a:ext cx="1101090" cy="1075690"/>
            </a:xfrm>
            <a:custGeom>
              <a:avLst/>
              <a:gdLst/>
              <a:ahLst/>
              <a:cxnLst/>
              <a:rect l="l" t="t" r="r" b="b"/>
              <a:pathLst>
                <a:path w="1101090" h="1075689">
                  <a:moveTo>
                    <a:pt x="0" y="597824"/>
                  </a:moveTo>
                  <a:lnTo>
                    <a:pt x="597824" y="0"/>
                  </a:lnTo>
                  <a:lnTo>
                    <a:pt x="1100630" y="0"/>
                  </a:lnTo>
                  <a:lnTo>
                    <a:pt x="1100630" y="477612"/>
                  </a:lnTo>
                  <a:lnTo>
                    <a:pt x="502806" y="1075440"/>
                  </a:lnTo>
                  <a:lnTo>
                    <a:pt x="0" y="1075440"/>
                  </a:lnTo>
                  <a:lnTo>
                    <a:pt x="0" y="597824"/>
                  </a:lnTo>
                  <a:close/>
                </a:path>
                <a:path w="1101090" h="1075689">
                  <a:moveTo>
                    <a:pt x="0" y="597824"/>
                  </a:moveTo>
                  <a:lnTo>
                    <a:pt x="502806" y="597824"/>
                  </a:lnTo>
                  <a:lnTo>
                    <a:pt x="1100630" y="0"/>
                  </a:lnTo>
                </a:path>
                <a:path w="1101090" h="1075689">
                  <a:moveTo>
                    <a:pt x="502806" y="597824"/>
                  </a:moveTo>
                  <a:lnTo>
                    <a:pt x="502806" y="1075440"/>
                  </a:lnTo>
                </a:path>
              </a:pathLst>
            </a:custGeom>
            <a:ln w="12700">
              <a:solidFill>
                <a:srgbClr val="2F528F"/>
              </a:solidFill>
            </a:ln>
          </p:spPr>
          <p:txBody>
            <a:bodyPr wrap="square" lIns="0" tIns="0" rIns="0" bIns="0" rtlCol="0"/>
            <a:lstStyle/>
            <a:p>
              <a:endParaRPr/>
            </a:p>
          </p:txBody>
        </p:sp>
      </p:grpSp>
      <p:sp>
        <p:nvSpPr>
          <p:cNvPr id="40" name="object 39">
            <a:extLst>
              <a:ext uri="{FF2B5EF4-FFF2-40B4-BE49-F238E27FC236}">
                <a16:creationId xmlns:a16="http://schemas.microsoft.com/office/drawing/2014/main" id="{97BB7348-8E12-B8B2-9193-8817ED54F063}"/>
              </a:ext>
            </a:extLst>
          </p:cNvPr>
          <p:cNvSpPr txBox="1"/>
          <p:nvPr/>
        </p:nvSpPr>
        <p:spPr>
          <a:xfrm>
            <a:off x="183432" y="1622624"/>
            <a:ext cx="393299"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3</a:t>
            </a:r>
            <a:r>
              <a:rPr lang="en-GB" sz="681" dirty="0">
                <a:latin typeface="Century Schoolbook"/>
                <a:cs typeface="Century Schoolbook"/>
              </a:rPr>
              <a:t>2</a:t>
            </a:r>
            <a:r>
              <a:rPr sz="681" dirty="0">
                <a:latin typeface="Cambria Math"/>
                <a:cs typeface="Cambria Math"/>
              </a:rPr>
              <a:t>×</a:t>
            </a:r>
            <a:r>
              <a:rPr sz="681" dirty="0">
                <a:latin typeface="Century Schoolbook"/>
                <a:cs typeface="Century Schoolbook"/>
              </a:rPr>
              <a:t>32</a:t>
            </a:r>
            <a:r>
              <a:rPr sz="681" spc="-43" dirty="0">
                <a:latin typeface="Century Schoolbook"/>
                <a:cs typeface="Century Schoolbook"/>
              </a:rPr>
              <a:t> </a:t>
            </a:r>
            <a:r>
              <a:rPr sz="681" spc="-9" dirty="0">
                <a:latin typeface="Cambria Math"/>
                <a:cs typeface="Cambria Math"/>
              </a:rPr>
              <a:t>×</a:t>
            </a:r>
            <a:r>
              <a:rPr sz="681" spc="-9" dirty="0">
                <a:latin typeface="Century Schoolbook"/>
                <a:cs typeface="Century Schoolbook"/>
              </a:rPr>
              <a:t>1</a:t>
            </a:r>
            <a:endParaRPr sz="681" dirty="0">
              <a:latin typeface="Century Schoolbook"/>
              <a:cs typeface="Century Schoolbook"/>
            </a:endParaRPr>
          </a:p>
        </p:txBody>
      </p:sp>
      <p:sp>
        <p:nvSpPr>
          <p:cNvPr id="41" name="object 40">
            <a:extLst>
              <a:ext uri="{FF2B5EF4-FFF2-40B4-BE49-F238E27FC236}">
                <a16:creationId xmlns:a16="http://schemas.microsoft.com/office/drawing/2014/main" id="{43CC9BB3-9D41-30C8-C2F2-043DD61D9712}"/>
              </a:ext>
            </a:extLst>
          </p:cNvPr>
          <p:cNvSpPr txBox="1"/>
          <p:nvPr/>
        </p:nvSpPr>
        <p:spPr>
          <a:xfrm>
            <a:off x="1003162" y="1627426"/>
            <a:ext cx="373610"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28</a:t>
            </a:r>
            <a:r>
              <a:rPr sz="681" spc="-4" dirty="0">
                <a:latin typeface="Cambria Math"/>
                <a:cs typeface="Cambria Math"/>
              </a:rPr>
              <a:t>×</a:t>
            </a:r>
            <a:r>
              <a:rPr sz="681" spc="-4" dirty="0">
                <a:latin typeface="Century Schoolbook"/>
                <a:cs typeface="Century Schoolbook"/>
              </a:rPr>
              <a:t>28</a:t>
            </a:r>
            <a:r>
              <a:rPr sz="681" spc="-4" dirty="0">
                <a:latin typeface="Cambria Math"/>
                <a:cs typeface="Cambria Math"/>
              </a:rPr>
              <a:t>×</a:t>
            </a:r>
            <a:r>
              <a:rPr sz="681" spc="-4" dirty="0">
                <a:latin typeface="Century Schoolbook"/>
                <a:cs typeface="Century Schoolbook"/>
              </a:rPr>
              <a:t>6</a:t>
            </a:r>
            <a:endParaRPr sz="681">
              <a:latin typeface="Century Schoolbook"/>
              <a:cs typeface="Century Schoolbook"/>
            </a:endParaRPr>
          </a:p>
        </p:txBody>
      </p:sp>
      <p:sp>
        <p:nvSpPr>
          <p:cNvPr id="42" name="object 41">
            <a:extLst>
              <a:ext uri="{FF2B5EF4-FFF2-40B4-BE49-F238E27FC236}">
                <a16:creationId xmlns:a16="http://schemas.microsoft.com/office/drawing/2014/main" id="{F2E077CC-394B-4636-440C-FD093D56EC8D}"/>
              </a:ext>
            </a:extLst>
          </p:cNvPr>
          <p:cNvSpPr txBox="1"/>
          <p:nvPr/>
        </p:nvSpPr>
        <p:spPr>
          <a:xfrm>
            <a:off x="1720158" y="1624118"/>
            <a:ext cx="373610"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14</a:t>
            </a:r>
            <a:r>
              <a:rPr sz="681" spc="-4" dirty="0">
                <a:latin typeface="Cambria Math"/>
                <a:cs typeface="Cambria Math"/>
              </a:rPr>
              <a:t>×</a:t>
            </a:r>
            <a:r>
              <a:rPr sz="681" spc="-4" dirty="0">
                <a:latin typeface="Century Schoolbook"/>
                <a:cs typeface="Century Schoolbook"/>
              </a:rPr>
              <a:t>14</a:t>
            </a:r>
            <a:r>
              <a:rPr sz="681" spc="-4" dirty="0">
                <a:latin typeface="Cambria Math"/>
                <a:cs typeface="Cambria Math"/>
              </a:rPr>
              <a:t>×</a:t>
            </a:r>
            <a:r>
              <a:rPr sz="681" spc="-4" dirty="0">
                <a:latin typeface="Century Schoolbook"/>
                <a:cs typeface="Century Schoolbook"/>
              </a:rPr>
              <a:t>6</a:t>
            </a:r>
            <a:endParaRPr sz="681">
              <a:latin typeface="Century Schoolbook"/>
              <a:cs typeface="Century Schoolbook"/>
            </a:endParaRPr>
          </a:p>
        </p:txBody>
      </p:sp>
      <p:sp>
        <p:nvSpPr>
          <p:cNvPr id="43" name="object 42">
            <a:extLst>
              <a:ext uri="{FF2B5EF4-FFF2-40B4-BE49-F238E27FC236}">
                <a16:creationId xmlns:a16="http://schemas.microsoft.com/office/drawing/2014/main" id="{AFF4C5E4-C4A8-70A5-E85A-83C4E333D77B}"/>
              </a:ext>
            </a:extLst>
          </p:cNvPr>
          <p:cNvSpPr txBox="1"/>
          <p:nvPr/>
        </p:nvSpPr>
        <p:spPr>
          <a:xfrm>
            <a:off x="2349177" y="1627426"/>
            <a:ext cx="421632"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10</a:t>
            </a:r>
            <a:r>
              <a:rPr sz="681" spc="-4" dirty="0">
                <a:latin typeface="Cambria Math"/>
                <a:cs typeface="Cambria Math"/>
              </a:rPr>
              <a:t>×</a:t>
            </a:r>
            <a:r>
              <a:rPr sz="681" spc="-4" dirty="0">
                <a:latin typeface="Century Schoolbook"/>
                <a:cs typeface="Century Schoolbook"/>
              </a:rPr>
              <a:t>10</a:t>
            </a:r>
            <a:r>
              <a:rPr sz="681" spc="-4" dirty="0">
                <a:latin typeface="Cambria Math"/>
                <a:cs typeface="Cambria Math"/>
              </a:rPr>
              <a:t>×</a:t>
            </a:r>
            <a:r>
              <a:rPr sz="681" spc="-4" dirty="0">
                <a:latin typeface="Century Schoolbook"/>
                <a:cs typeface="Century Schoolbook"/>
              </a:rPr>
              <a:t>16</a:t>
            </a:r>
            <a:endParaRPr sz="681">
              <a:latin typeface="Century Schoolbook"/>
              <a:cs typeface="Century Schoolbook"/>
            </a:endParaRPr>
          </a:p>
        </p:txBody>
      </p:sp>
      <p:grpSp>
        <p:nvGrpSpPr>
          <p:cNvPr id="44" name="object 43">
            <a:extLst>
              <a:ext uri="{FF2B5EF4-FFF2-40B4-BE49-F238E27FC236}">
                <a16:creationId xmlns:a16="http://schemas.microsoft.com/office/drawing/2014/main" id="{2D6F5035-DAB9-58A1-52C7-9642427167E5}"/>
              </a:ext>
            </a:extLst>
          </p:cNvPr>
          <p:cNvGrpSpPr/>
          <p:nvPr/>
        </p:nvGrpSpPr>
        <p:grpSpPr>
          <a:xfrm>
            <a:off x="3006390" y="1154714"/>
            <a:ext cx="412748" cy="411547"/>
            <a:chOff x="7950784" y="1514703"/>
            <a:chExt cx="1091565" cy="1088390"/>
          </a:xfrm>
        </p:grpSpPr>
        <p:sp>
          <p:nvSpPr>
            <p:cNvPr id="45" name="object 44">
              <a:extLst>
                <a:ext uri="{FF2B5EF4-FFF2-40B4-BE49-F238E27FC236}">
                  <a16:creationId xmlns:a16="http://schemas.microsoft.com/office/drawing/2014/main" id="{4A6B6B9C-FC68-5A1C-320A-75896956CE69}"/>
                </a:ext>
              </a:extLst>
            </p:cNvPr>
            <p:cNvSpPr/>
            <p:nvPr/>
          </p:nvSpPr>
          <p:spPr>
            <a:xfrm>
              <a:off x="7957134" y="2244848"/>
              <a:ext cx="354965" cy="351790"/>
            </a:xfrm>
            <a:custGeom>
              <a:avLst/>
              <a:gdLst/>
              <a:ahLst/>
              <a:cxnLst/>
              <a:rect l="l" t="t" r="r" b="b"/>
              <a:pathLst>
                <a:path w="354965" h="351789">
                  <a:moveTo>
                    <a:pt x="354780" y="0"/>
                  </a:moveTo>
                  <a:lnTo>
                    <a:pt x="0" y="0"/>
                  </a:lnTo>
                  <a:lnTo>
                    <a:pt x="0" y="351412"/>
                  </a:lnTo>
                  <a:lnTo>
                    <a:pt x="354780" y="351412"/>
                  </a:lnTo>
                  <a:lnTo>
                    <a:pt x="354780" y="0"/>
                  </a:lnTo>
                  <a:close/>
                </a:path>
              </a:pathLst>
            </a:custGeom>
            <a:solidFill>
              <a:srgbClr val="4472C4"/>
            </a:solidFill>
          </p:spPr>
          <p:txBody>
            <a:bodyPr wrap="square" lIns="0" tIns="0" rIns="0" bIns="0" rtlCol="0"/>
            <a:lstStyle/>
            <a:p>
              <a:endParaRPr/>
            </a:p>
          </p:txBody>
        </p:sp>
        <p:sp>
          <p:nvSpPr>
            <p:cNvPr id="46" name="object 45">
              <a:extLst>
                <a:ext uri="{FF2B5EF4-FFF2-40B4-BE49-F238E27FC236}">
                  <a16:creationId xmlns:a16="http://schemas.microsoft.com/office/drawing/2014/main" id="{B2452923-B751-C9C6-1B7D-99E72430920D}"/>
                </a:ext>
              </a:extLst>
            </p:cNvPr>
            <p:cNvSpPr/>
            <p:nvPr/>
          </p:nvSpPr>
          <p:spPr>
            <a:xfrm>
              <a:off x="8311921" y="1521053"/>
              <a:ext cx="723900" cy="1075690"/>
            </a:xfrm>
            <a:custGeom>
              <a:avLst/>
              <a:gdLst/>
              <a:ahLst/>
              <a:cxnLst/>
              <a:rect l="l" t="t" r="r" b="b"/>
              <a:pathLst>
                <a:path w="723900" h="1075689">
                  <a:moveTo>
                    <a:pt x="723798" y="0"/>
                  </a:moveTo>
                  <a:lnTo>
                    <a:pt x="0" y="723798"/>
                  </a:lnTo>
                  <a:lnTo>
                    <a:pt x="0" y="1075207"/>
                  </a:lnTo>
                  <a:lnTo>
                    <a:pt x="723798" y="351409"/>
                  </a:lnTo>
                  <a:lnTo>
                    <a:pt x="723798" y="0"/>
                  </a:lnTo>
                  <a:close/>
                </a:path>
              </a:pathLst>
            </a:custGeom>
            <a:solidFill>
              <a:srgbClr val="375C9E"/>
            </a:solidFill>
          </p:spPr>
          <p:txBody>
            <a:bodyPr wrap="square" lIns="0" tIns="0" rIns="0" bIns="0" rtlCol="0"/>
            <a:lstStyle/>
            <a:p>
              <a:endParaRPr/>
            </a:p>
          </p:txBody>
        </p:sp>
        <p:sp>
          <p:nvSpPr>
            <p:cNvPr id="47" name="object 46">
              <a:extLst>
                <a:ext uri="{FF2B5EF4-FFF2-40B4-BE49-F238E27FC236}">
                  <a16:creationId xmlns:a16="http://schemas.microsoft.com/office/drawing/2014/main" id="{7466B28B-50E4-48CA-B428-28F516DB3908}"/>
                </a:ext>
              </a:extLst>
            </p:cNvPr>
            <p:cNvSpPr/>
            <p:nvPr/>
          </p:nvSpPr>
          <p:spPr>
            <a:xfrm>
              <a:off x="7957134" y="1521053"/>
              <a:ext cx="1078865" cy="723900"/>
            </a:xfrm>
            <a:custGeom>
              <a:avLst/>
              <a:gdLst/>
              <a:ahLst/>
              <a:cxnLst/>
              <a:rect l="l" t="t" r="r" b="b"/>
              <a:pathLst>
                <a:path w="1078865" h="723900">
                  <a:moveTo>
                    <a:pt x="1078585" y="0"/>
                  </a:moveTo>
                  <a:lnTo>
                    <a:pt x="723811" y="0"/>
                  </a:lnTo>
                  <a:lnTo>
                    <a:pt x="0" y="723798"/>
                  </a:lnTo>
                  <a:lnTo>
                    <a:pt x="354787" y="723798"/>
                  </a:lnTo>
                  <a:lnTo>
                    <a:pt x="1078585" y="0"/>
                  </a:lnTo>
                  <a:close/>
                </a:path>
              </a:pathLst>
            </a:custGeom>
            <a:solidFill>
              <a:srgbClr val="698ED0"/>
            </a:solidFill>
          </p:spPr>
          <p:txBody>
            <a:bodyPr wrap="square" lIns="0" tIns="0" rIns="0" bIns="0" rtlCol="0"/>
            <a:lstStyle/>
            <a:p>
              <a:endParaRPr/>
            </a:p>
          </p:txBody>
        </p:sp>
        <p:sp>
          <p:nvSpPr>
            <p:cNvPr id="48" name="object 47">
              <a:extLst>
                <a:ext uri="{FF2B5EF4-FFF2-40B4-BE49-F238E27FC236}">
                  <a16:creationId xmlns:a16="http://schemas.microsoft.com/office/drawing/2014/main" id="{F3AD2AC8-66BA-6527-75AA-B44FC6793878}"/>
                </a:ext>
              </a:extLst>
            </p:cNvPr>
            <p:cNvSpPr/>
            <p:nvPr/>
          </p:nvSpPr>
          <p:spPr>
            <a:xfrm>
              <a:off x="7957134" y="1521053"/>
              <a:ext cx="1078865" cy="1075690"/>
            </a:xfrm>
            <a:custGeom>
              <a:avLst/>
              <a:gdLst/>
              <a:ahLst/>
              <a:cxnLst/>
              <a:rect l="l" t="t" r="r" b="b"/>
              <a:pathLst>
                <a:path w="1078865" h="1075689">
                  <a:moveTo>
                    <a:pt x="0" y="723802"/>
                  </a:moveTo>
                  <a:lnTo>
                    <a:pt x="723802" y="0"/>
                  </a:lnTo>
                  <a:lnTo>
                    <a:pt x="1078580" y="0"/>
                  </a:lnTo>
                  <a:lnTo>
                    <a:pt x="1078580" y="351413"/>
                  </a:lnTo>
                  <a:lnTo>
                    <a:pt x="354781" y="1075220"/>
                  </a:lnTo>
                  <a:lnTo>
                    <a:pt x="0" y="1075220"/>
                  </a:lnTo>
                  <a:lnTo>
                    <a:pt x="0" y="723802"/>
                  </a:lnTo>
                  <a:close/>
                </a:path>
                <a:path w="1078865" h="1075689">
                  <a:moveTo>
                    <a:pt x="0" y="723802"/>
                  </a:moveTo>
                  <a:lnTo>
                    <a:pt x="354781" y="723802"/>
                  </a:lnTo>
                  <a:lnTo>
                    <a:pt x="1078580" y="0"/>
                  </a:lnTo>
                </a:path>
                <a:path w="1078865" h="1075689">
                  <a:moveTo>
                    <a:pt x="354781" y="723802"/>
                  </a:moveTo>
                  <a:lnTo>
                    <a:pt x="354781" y="1075220"/>
                  </a:lnTo>
                </a:path>
              </a:pathLst>
            </a:custGeom>
            <a:ln w="12700">
              <a:solidFill>
                <a:srgbClr val="2F528F"/>
              </a:solidFill>
            </a:ln>
          </p:spPr>
          <p:txBody>
            <a:bodyPr wrap="square" lIns="0" tIns="0" rIns="0" bIns="0" rtlCol="0"/>
            <a:lstStyle/>
            <a:p>
              <a:endParaRPr/>
            </a:p>
          </p:txBody>
        </p:sp>
      </p:grpSp>
      <p:sp>
        <p:nvSpPr>
          <p:cNvPr id="49" name="object 48">
            <a:extLst>
              <a:ext uri="{FF2B5EF4-FFF2-40B4-BE49-F238E27FC236}">
                <a16:creationId xmlns:a16="http://schemas.microsoft.com/office/drawing/2014/main" id="{15841FDD-7BF4-55A3-3C84-419B62E965C0}"/>
              </a:ext>
            </a:extLst>
          </p:cNvPr>
          <p:cNvSpPr txBox="1"/>
          <p:nvPr/>
        </p:nvSpPr>
        <p:spPr>
          <a:xfrm>
            <a:off x="3069664" y="1627426"/>
            <a:ext cx="325588"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5</a:t>
            </a:r>
            <a:r>
              <a:rPr sz="681" spc="-4" dirty="0">
                <a:latin typeface="Cambria Math"/>
                <a:cs typeface="Cambria Math"/>
              </a:rPr>
              <a:t>×</a:t>
            </a:r>
            <a:r>
              <a:rPr sz="681" spc="-4" dirty="0">
                <a:latin typeface="Century Schoolbook"/>
                <a:cs typeface="Century Schoolbook"/>
              </a:rPr>
              <a:t>5</a:t>
            </a:r>
            <a:r>
              <a:rPr sz="681" spc="-4" dirty="0">
                <a:latin typeface="Cambria Math"/>
                <a:cs typeface="Cambria Math"/>
              </a:rPr>
              <a:t>×</a:t>
            </a:r>
            <a:r>
              <a:rPr sz="681" spc="-4" dirty="0">
                <a:latin typeface="Century Schoolbook"/>
                <a:cs typeface="Century Schoolbook"/>
              </a:rPr>
              <a:t>16</a:t>
            </a:r>
            <a:endParaRPr sz="681">
              <a:latin typeface="Century Schoolbook"/>
              <a:cs typeface="Century Schoolbook"/>
            </a:endParaRPr>
          </a:p>
        </p:txBody>
      </p:sp>
      <p:sp>
        <p:nvSpPr>
          <p:cNvPr id="50" name="object 49">
            <a:extLst>
              <a:ext uri="{FF2B5EF4-FFF2-40B4-BE49-F238E27FC236}">
                <a16:creationId xmlns:a16="http://schemas.microsoft.com/office/drawing/2014/main" id="{A46EA761-A6E1-3C80-D91A-1B7D30C8AAE2}"/>
              </a:ext>
            </a:extLst>
          </p:cNvPr>
          <p:cNvSpPr txBox="1"/>
          <p:nvPr/>
        </p:nvSpPr>
        <p:spPr>
          <a:xfrm>
            <a:off x="3667248" y="1738097"/>
            <a:ext cx="153910"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120</a:t>
            </a:r>
            <a:endParaRPr sz="681">
              <a:latin typeface="Century Schoolbook"/>
              <a:cs typeface="Century Schoolbook"/>
            </a:endParaRPr>
          </a:p>
        </p:txBody>
      </p:sp>
      <p:sp>
        <p:nvSpPr>
          <p:cNvPr id="51" name="object 50">
            <a:extLst>
              <a:ext uri="{FF2B5EF4-FFF2-40B4-BE49-F238E27FC236}">
                <a16:creationId xmlns:a16="http://schemas.microsoft.com/office/drawing/2014/main" id="{642999C2-BB13-D969-14C2-9506767E165F}"/>
              </a:ext>
            </a:extLst>
          </p:cNvPr>
          <p:cNvSpPr txBox="1"/>
          <p:nvPr/>
        </p:nvSpPr>
        <p:spPr>
          <a:xfrm>
            <a:off x="4084452" y="1737286"/>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84</a:t>
            </a:r>
            <a:endParaRPr sz="681">
              <a:latin typeface="Century Schoolbook"/>
              <a:cs typeface="Century Schoolbook"/>
            </a:endParaRPr>
          </a:p>
        </p:txBody>
      </p:sp>
      <p:sp>
        <p:nvSpPr>
          <p:cNvPr id="52" name="object 51">
            <a:extLst>
              <a:ext uri="{FF2B5EF4-FFF2-40B4-BE49-F238E27FC236}">
                <a16:creationId xmlns:a16="http://schemas.microsoft.com/office/drawing/2014/main" id="{500D92B5-A8D3-ADC5-E548-B387F3EA5966}"/>
              </a:ext>
            </a:extLst>
          </p:cNvPr>
          <p:cNvSpPr txBox="1"/>
          <p:nvPr/>
        </p:nvSpPr>
        <p:spPr>
          <a:xfrm>
            <a:off x="708678" y="1373482"/>
            <a:ext cx="188006"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5</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5</a:t>
            </a:r>
            <a:endParaRPr sz="605" dirty="0">
              <a:latin typeface="Century Schoolbook"/>
              <a:cs typeface="Century Schoolbook"/>
            </a:endParaRPr>
          </a:p>
          <a:p>
            <a:pPr marL="4802">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1</a:t>
            </a:r>
            <a:endParaRPr sz="605" dirty="0">
              <a:latin typeface="Century Schoolbook"/>
              <a:cs typeface="Century Schoolbook"/>
            </a:endParaRPr>
          </a:p>
        </p:txBody>
      </p:sp>
      <p:sp>
        <p:nvSpPr>
          <p:cNvPr id="53" name="object 52">
            <a:extLst>
              <a:ext uri="{FF2B5EF4-FFF2-40B4-BE49-F238E27FC236}">
                <a16:creationId xmlns:a16="http://schemas.microsoft.com/office/drawing/2014/main" id="{B918C1BD-7E37-D754-E4A4-EAB75A34525B}"/>
              </a:ext>
            </a:extLst>
          </p:cNvPr>
          <p:cNvSpPr txBox="1"/>
          <p:nvPr/>
        </p:nvSpPr>
        <p:spPr>
          <a:xfrm>
            <a:off x="1470674" y="1372882"/>
            <a:ext cx="177921"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f</a:t>
            </a:r>
            <a:r>
              <a:rPr sz="605" spc="2" dirty="0">
                <a:latin typeface="Century Schoolbook"/>
                <a:cs typeface="Century Schoolbook"/>
              </a:rPr>
              <a:t> </a:t>
            </a:r>
            <a:r>
              <a:rPr sz="605" dirty="0">
                <a:latin typeface="Century Schoolbook"/>
                <a:cs typeface="Century Schoolbook"/>
              </a:rPr>
              <a:t>=</a:t>
            </a:r>
            <a:r>
              <a:rPr sz="605" spc="4" dirty="0">
                <a:latin typeface="Century Schoolbook"/>
                <a:cs typeface="Century Schoolbook"/>
              </a:rPr>
              <a:t> </a:t>
            </a:r>
            <a:r>
              <a:rPr sz="605" spc="-23" dirty="0">
                <a:latin typeface="Century Schoolbook"/>
                <a:cs typeface="Century Schoolbook"/>
              </a:rPr>
              <a:t>2</a:t>
            </a:r>
            <a:endParaRPr sz="605">
              <a:latin typeface="Century Schoolbook"/>
              <a:cs typeface="Century Schoolbook"/>
            </a:endParaRPr>
          </a:p>
          <a:p>
            <a:pPr marL="4802">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2</a:t>
            </a:r>
            <a:endParaRPr sz="605">
              <a:latin typeface="Century Schoolbook"/>
              <a:cs typeface="Century Schoolbook"/>
            </a:endParaRPr>
          </a:p>
        </p:txBody>
      </p:sp>
      <p:sp>
        <p:nvSpPr>
          <p:cNvPr id="54" name="object 53">
            <a:extLst>
              <a:ext uri="{FF2B5EF4-FFF2-40B4-BE49-F238E27FC236}">
                <a16:creationId xmlns:a16="http://schemas.microsoft.com/office/drawing/2014/main" id="{D6F1430B-0382-6BA7-C7D6-1679CFBF8643}"/>
              </a:ext>
            </a:extLst>
          </p:cNvPr>
          <p:cNvSpPr txBox="1"/>
          <p:nvPr/>
        </p:nvSpPr>
        <p:spPr>
          <a:xfrm>
            <a:off x="1462468" y="1129204"/>
            <a:ext cx="302298" cy="97951"/>
          </a:xfrm>
          <a:prstGeom prst="rect">
            <a:avLst/>
          </a:prstGeom>
        </p:spPr>
        <p:txBody>
          <a:bodyPr vert="horz" wrap="square" lIns="0" tIns="4802" rIns="0" bIns="0" rtlCol="0">
            <a:spAutoFit/>
          </a:bodyPr>
          <a:lstStyle/>
          <a:p>
            <a:pPr marL="4802">
              <a:spcBef>
                <a:spcPts val="38"/>
              </a:spcBef>
            </a:pPr>
            <a:r>
              <a:rPr sz="605" dirty="0">
                <a:latin typeface="Century Schoolbook"/>
                <a:cs typeface="Century Schoolbook"/>
              </a:rPr>
              <a:t>avg</a:t>
            </a:r>
            <a:r>
              <a:rPr sz="605" spc="-4" dirty="0">
                <a:latin typeface="Century Schoolbook"/>
                <a:cs typeface="Century Schoolbook"/>
              </a:rPr>
              <a:t> </a:t>
            </a:r>
            <a:r>
              <a:rPr sz="605" spc="-8" dirty="0">
                <a:latin typeface="Century Schoolbook"/>
                <a:cs typeface="Century Schoolbook"/>
              </a:rPr>
              <a:t>pool</a:t>
            </a:r>
            <a:endParaRPr sz="605" dirty="0">
              <a:latin typeface="Century Schoolbook"/>
              <a:cs typeface="Century Schoolbook"/>
            </a:endParaRPr>
          </a:p>
        </p:txBody>
      </p:sp>
      <p:sp>
        <p:nvSpPr>
          <p:cNvPr id="55" name="object 54">
            <a:extLst>
              <a:ext uri="{FF2B5EF4-FFF2-40B4-BE49-F238E27FC236}">
                <a16:creationId xmlns:a16="http://schemas.microsoft.com/office/drawing/2014/main" id="{F39E58DE-5BDA-3BA3-780A-03938B3FFFF3}"/>
              </a:ext>
            </a:extLst>
          </p:cNvPr>
          <p:cNvSpPr txBox="1"/>
          <p:nvPr/>
        </p:nvSpPr>
        <p:spPr>
          <a:xfrm>
            <a:off x="2119287" y="1372454"/>
            <a:ext cx="188006"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5</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5</a:t>
            </a:r>
            <a:endParaRPr sz="605">
              <a:latin typeface="Century Schoolbook"/>
              <a:cs typeface="Century Schoolbook"/>
            </a:endParaRPr>
          </a:p>
          <a:p>
            <a:pPr marL="4802">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1</a:t>
            </a:r>
            <a:endParaRPr sz="605">
              <a:latin typeface="Century Schoolbook"/>
              <a:cs typeface="Century Schoolbook"/>
            </a:endParaRPr>
          </a:p>
        </p:txBody>
      </p:sp>
      <p:sp>
        <p:nvSpPr>
          <p:cNvPr id="56" name="object 55">
            <a:extLst>
              <a:ext uri="{FF2B5EF4-FFF2-40B4-BE49-F238E27FC236}">
                <a16:creationId xmlns:a16="http://schemas.microsoft.com/office/drawing/2014/main" id="{47320BDC-9724-799B-4A02-3CC2C32191BA}"/>
              </a:ext>
            </a:extLst>
          </p:cNvPr>
          <p:cNvSpPr txBox="1"/>
          <p:nvPr/>
        </p:nvSpPr>
        <p:spPr>
          <a:xfrm>
            <a:off x="2793236" y="1129204"/>
            <a:ext cx="302298" cy="97951"/>
          </a:xfrm>
          <a:prstGeom prst="rect">
            <a:avLst/>
          </a:prstGeom>
        </p:spPr>
        <p:txBody>
          <a:bodyPr vert="horz" wrap="square" lIns="0" tIns="4802" rIns="0" bIns="0" rtlCol="0">
            <a:spAutoFit/>
          </a:bodyPr>
          <a:lstStyle/>
          <a:p>
            <a:pPr marL="4802">
              <a:spcBef>
                <a:spcPts val="38"/>
              </a:spcBef>
            </a:pPr>
            <a:r>
              <a:rPr sz="605" dirty="0">
                <a:latin typeface="Century Schoolbook"/>
                <a:cs typeface="Century Schoolbook"/>
              </a:rPr>
              <a:t>avg</a:t>
            </a:r>
            <a:r>
              <a:rPr sz="605" spc="-4" dirty="0">
                <a:latin typeface="Century Schoolbook"/>
                <a:cs typeface="Century Schoolbook"/>
              </a:rPr>
              <a:t> </a:t>
            </a:r>
            <a:r>
              <a:rPr sz="605" spc="-8" dirty="0">
                <a:latin typeface="Century Schoolbook"/>
                <a:cs typeface="Century Schoolbook"/>
              </a:rPr>
              <a:t>pool</a:t>
            </a:r>
            <a:endParaRPr sz="605" dirty="0">
              <a:latin typeface="Century Schoolbook"/>
              <a:cs typeface="Century Schoolbook"/>
            </a:endParaRPr>
          </a:p>
        </p:txBody>
      </p:sp>
      <p:sp>
        <p:nvSpPr>
          <p:cNvPr id="57" name="object 56">
            <a:extLst>
              <a:ext uri="{FF2B5EF4-FFF2-40B4-BE49-F238E27FC236}">
                <a16:creationId xmlns:a16="http://schemas.microsoft.com/office/drawing/2014/main" id="{96905373-323D-8923-68A9-9961EBAF8C5C}"/>
              </a:ext>
            </a:extLst>
          </p:cNvPr>
          <p:cNvSpPr txBox="1"/>
          <p:nvPr/>
        </p:nvSpPr>
        <p:spPr>
          <a:xfrm>
            <a:off x="2785196" y="1371840"/>
            <a:ext cx="177921"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f</a:t>
            </a:r>
            <a:r>
              <a:rPr sz="605" spc="2" dirty="0">
                <a:latin typeface="Century Schoolbook"/>
                <a:cs typeface="Century Schoolbook"/>
              </a:rPr>
              <a:t> </a:t>
            </a:r>
            <a:r>
              <a:rPr sz="605" dirty="0">
                <a:latin typeface="Century Schoolbook"/>
                <a:cs typeface="Century Schoolbook"/>
              </a:rPr>
              <a:t>=</a:t>
            </a:r>
            <a:r>
              <a:rPr sz="605" spc="4" dirty="0">
                <a:latin typeface="Century Schoolbook"/>
                <a:cs typeface="Century Schoolbook"/>
              </a:rPr>
              <a:t> </a:t>
            </a:r>
            <a:r>
              <a:rPr sz="605" spc="-23" dirty="0">
                <a:latin typeface="Century Schoolbook"/>
                <a:cs typeface="Century Schoolbook"/>
              </a:rPr>
              <a:t>2</a:t>
            </a:r>
            <a:endParaRPr sz="605">
              <a:latin typeface="Century Schoolbook"/>
              <a:cs typeface="Century Schoolbook"/>
            </a:endParaRPr>
          </a:p>
          <a:p>
            <a:pPr marL="4802">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2</a:t>
            </a:r>
            <a:endParaRPr sz="605">
              <a:latin typeface="Century Schoolbook"/>
              <a:cs typeface="Century Schoolbook"/>
            </a:endParaRPr>
          </a:p>
        </p:txBody>
      </p:sp>
      <p:sp>
        <p:nvSpPr>
          <p:cNvPr id="58" name="object 57">
            <a:extLst>
              <a:ext uri="{FF2B5EF4-FFF2-40B4-BE49-F238E27FC236}">
                <a16:creationId xmlns:a16="http://schemas.microsoft.com/office/drawing/2014/main" id="{7096DD22-B214-E2D2-5AF1-5C55C299EE77}"/>
              </a:ext>
            </a:extLst>
          </p:cNvPr>
          <p:cNvSpPr txBox="1"/>
          <p:nvPr/>
        </p:nvSpPr>
        <p:spPr>
          <a:xfrm>
            <a:off x="2184253" y="2913559"/>
            <a:ext cx="2432548" cy="86281"/>
          </a:xfrm>
          <a:prstGeom prst="rect">
            <a:avLst/>
          </a:prstGeom>
        </p:spPr>
        <p:txBody>
          <a:bodyPr vert="horz" wrap="square" lIns="0" tIns="4802" rIns="0" bIns="0" rtlCol="0">
            <a:spAutoFit/>
          </a:bodyPr>
          <a:lstStyle/>
          <a:p>
            <a:pPr marL="4802">
              <a:spcBef>
                <a:spcPts val="38"/>
              </a:spcBef>
            </a:pPr>
            <a:r>
              <a:rPr sz="529" dirty="0">
                <a:latin typeface="Century Schoolbook"/>
                <a:cs typeface="Century Schoolbook"/>
              </a:rPr>
              <a:t>[LeCun</a:t>
            </a:r>
            <a:r>
              <a:rPr sz="529" spc="-13" dirty="0">
                <a:latin typeface="Century Schoolbook"/>
                <a:cs typeface="Century Schoolbook"/>
              </a:rPr>
              <a:t> </a:t>
            </a:r>
            <a:r>
              <a:rPr sz="529" dirty="0">
                <a:latin typeface="Century Schoolbook"/>
                <a:cs typeface="Century Schoolbook"/>
              </a:rPr>
              <a:t>et</a:t>
            </a:r>
            <a:r>
              <a:rPr sz="529" spc="-4" dirty="0">
                <a:latin typeface="Century Schoolbook"/>
                <a:cs typeface="Century Schoolbook"/>
              </a:rPr>
              <a:t> </a:t>
            </a:r>
            <a:r>
              <a:rPr sz="529" dirty="0">
                <a:latin typeface="Century Schoolbook"/>
                <a:cs typeface="Century Schoolbook"/>
              </a:rPr>
              <a:t>al.,</a:t>
            </a:r>
            <a:r>
              <a:rPr sz="529" spc="-8" dirty="0">
                <a:latin typeface="Century Schoolbook"/>
                <a:cs typeface="Century Schoolbook"/>
              </a:rPr>
              <a:t> </a:t>
            </a:r>
            <a:r>
              <a:rPr sz="529" dirty="0">
                <a:latin typeface="Century Schoolbook"/>
                <a:cs typeface="Century Schoolbook"/>
              </a:rPr>
              <a:t>1998.</a:t>
            </a:r>
            <a:r>
              <a:rPr sz="529" spc="-6" dirty="0">
                <a:latin typeface="Century Schoolbook"/>
                <a:cs typeface="Century Schoolbook"/>
              </a:rPr>
              <a:t> </a:t>
            </a:r>
            <a:r>
              <a:rPr sz="529" spc="-4" dirty="0">
                <a:latin typeface="Century Schoolbook"/>
                <a:cs typeface="Century Schoolbook"/>
              </a:rPr>
              <a:t>Gradient-</a:t>
            </a:r>
            <a:r>
              <a:rPr sz="529" dirty="0">
                <a:latin typeface="Century Schoolbook"/>
                <a:cs typeface="Century Schoolbook"/>
              </a:rPr>
              <a:t>based</a:t>
            </a:r>
            <a:r>
              <a:rPr sz="529" spc="-8" dirty="0">
                <a:latin typeface="Century Schoolbook"/>
                <a:cs typeface="Century Schoolbook"/>
              </a:rPr>
              <a:t> </a:t>
            </a:r>
            <a:r>
              <a:rPr sz="529" dirty="0">
                <a:latin typeface="Century Schoolbook"/>
                <a:cs typeface="Century Schoolbook"/>
              </a:rPr>
              <a:t>learning</a:t>
            </a:r>
            <a:r>
              <a:rPr sz="529" spc="-6" dirty="0">
                <a:latin typeface="Century Schoolbook"/>
                <a:cs typeface="Century Schoolbook"/>
              </a:rPr>
              <a:t> </a:t>
            </a:r>
            <a:r>
              <a:rPr sz="529" dirty="0">
                <a:latin typeface="Century Schoolbook"/>
                <a:cs typeface="Century Schoolbook"/>
              </a:rPr>
              <a:t>applied</a:t>
            </a:r>
            <a:r>
              <a:rPr sz="529" spc="-9" dirty="0">
                <a:latin typeface="Century Schoolbook"/>
                <a:cs typeface="Century Schoolbook"/>
              </a:rPr>
              <a:t> </a:t>
            </a:r>
            <a:r>
              <a:rPr sz="529" dirty="0">
                <a:latin typeface="Century Schoolbook"/>
                <a:cs typeface="Century Schoolbook"/>
              </a:rPr>
              <a:t>to</a:t>
            </a:r>
            <a:r>
              <a:rPr sz="529" spc="-6" dirty="0">
                <a:latin typeface="Century Schoolbook"/>
                <a:cs typeface="Century Schoolbook"/>
              </a:rPr>
              <a:t> </a:t>
            </a:r>
            <a:r>
              <a:rPr sz="529" dirty="0">
                <a:latin typeface="Century Schoolbook"/>
                <a:cs typeface="Century Schoolbook"/>
              </a:rPr>
              <a:t>document</a:t>
            </a:r>
            <a:r>
              <a:rPr sz="529" spc="-4" dirty="0">
                <a:latin typeface="Century Schoolbook"/>
                <a:cs typeface="Century Schoolbook"/>
              </a:rPr>
              <a:t> recognition]</a:t>
            </a:r>
            <a:endParaRPr sz="529" dirty="0">
              <a:latin typeface="Century Schoolbook"/>
              <a:cs typeface="Century Schoolbook"/>
            </a:endParaRPr>
          </a:p>
        </p:txBody>
      </p:sp>
      <p:sp>
        <p:nvSpPr>
          <p:cNvPr id="59" name="object 58">
            <a:extLst>
              <a:ext uri="{FF2B5EF4-FFF2-40B4-BE49-F238E27FC236}">
                <a16:creationId xmlns:a16="http://schemas.microsoft.com/office/drawing/2014/main" id="{5613C3A0-47A2-2BB1-2B1B-C517A345E4A9}"/>
              </a:ext>
            </a:extLst>
          </p:cNvPr>
          <p:cNvSpPr/>
          <p:nvPr/>
        </p:nvSpPr>
        <p:spPr>
          <a:xfrm>
            <a:off x="206502" y="1194257"/>
            <a:ext cx="233146" cy="283329"/>
          </a:xfrm>
          <a:custGeom>
            <a:avLst/>
            <a:gdLst/>
            <a:ahLst/>
            <a:cxnLst/>
            <a:rect l="l" t="t" r="r" b="b"/>
            <a:pathLst>
              <a:path w="616585" h="749300">
                <a:moveTo>
                  <a:pt x="57240" y="253800"/>
                </a:moveTo>
                <a:lnTo>
                  <a:pt x="57240" y="260280"/>
                </a:lnTo>
                <a:lnTo>
                  <a:pt x="57240" y="253800"/>
                </a:lnTo>
                <a:lnTo>
                  <a:pt x="57240" y="247680"/>
                </a:lnTo>
                <a:lnTo>
                  <a:pt x="57240" y="235080"/>
                </a:lnTo>
                <a:lnTo>
                  <a:pt x="50760" y="222120"/>
                </a:lnTo>
                <a:lnTo>
                  <a:pt x="50760" y="209520"/>
                </a:lnTo>
                <a:lnTo>
                  <a:pt x="38160" y="183960"/>
                </a:lnTo>
                <a:lnTo>
                  <a:pt x="38160" y="171360"/>
                </a:lnTo>
                <a:lnTo>
                  <a:pt x="25560" y="152280"/>
                </a:lnTo>
                <a:lnTo>
                  <a:pt x="19080" y="139680"/>
                </a:lnTo>
                <a:lnTo>
                  <a:pt x="19080" y="133200"/>
                </a:lnTo>
                <a:lnTo>
                  <a:pt x="12600" y="120600"/>
                </a:lnTo>
                <a:lnTo>
                  <a:pt x="6480" y="114120"/>
                </a:lnTo>
                <a:lnTo>
                  <a:pt x="6480" y="101520"/>
                </a:lnTo>
                <a:lnTo>
                  <a:pt x="6480" y="88920"/>
                </a:lnTo>
                <a:lnTo>
                  <a:pt x="0" y="82440"/>
                </a:lnTo>
                <a:lnTo>
                  <a:pt x="0" y="76320"/>
                </a:lnTo>
                <a:lnTo>
                  <a:pt x="0" y="69840"/>
                </a:lnTo>
                <a:lnTo>
                  <a:pt x="0" y="63360"/>
                </a:lnTo>
                <a:lnTo>
                  <a:pt x="12600" y="63360"/>
                </a:lnTo>
                <a:lnTo>
                  <a:pt x="19080" y="63360"/>
                </a:lnTo>
                <a:lnTo>
                  <a:pt x="38160" y="57240"/>
                </a:lnTo>
                <a:lnTo>
                  <a:pt x="69840" y="50760"/>
                </a:lnTo>
                <a:lnTo>
                  <a:pt x="88920" y="50760"/>
                </a:lnTo>
                <a:lnTo>
                  <a:pt x="114120" y="44280"/>
                </a:lnTo>
                <a:lnTo>
                  <a:pt x="139680" y="44280"/>
                </a:lnTo>
                <a:lnTo>
                  <a:pt x="171360" y="38160"/>
                </a:lnTo>
                <a:lnTo>
                  <a:pt x="235080" y="31680"/>
                </a:lnTo>
                <a:lnTo>
                  <a:pt x="272880" y="25200"/>
                </a:lnTo>
                <a:lnTo>
                  <a:pt x="342720" y="19080"/>
                </a:lnTo>
                <a:lnTo>
                  <a:pt x="374760" y="19080"/>
                </a:lnTo>
                <a:lnTo>
                  <a:pt x="406440" y="12600"/>
                </a:lnTo>
                <a:lnTo>
                  <a:pt x="457200" y="6480"/>
                </a:lnTo>
                <a:lnTo>
                  <a:pt x="476280" y="6480"/>
                </a:lnTo>
                <a:lnTo>
                  <a:pt x="501480" y="0"/>
                </a:lnTo>
                <a:lnTo>
                  <a:pt x="507960" y="0"/>
                </a:lnTo>
                <a:lnTo>
                  <a:pt x="514440" y="0"/>
                </a:lnTo>
                <a:lnTo>
                  <a:pt x="514440" y="6480"/>
                </a:lnTo>
                <a:lnTo>
                  <a:pt x="514440" y="95400"/>
                </a:lnTo>
                <a:lnTo>
                  <a:pt x="501480" y="165240"/>
                </a:lnTo>
                <a:lnTo>
                  <a:pt x="495360" y="235080"/>
                </a:lnTo>
                <a:lnTo>
                  <a:pt x="482760" y="311040"/>
                </a:lnTo>
                <a:lnTo>
                  <a:pt x="476280" y="349200"/>
                </a:lnTo>
                <a:lnTo>
                  <a:pt x="469800" y="393840"/>
                </a:lnTo>
                <a:lnTo>
                  <a:pt x="463680" y="469800"/>
                </a:lnTo>
                <a:lnTo>
                  <a:pt x="463680" y="539640"/>
                </a:lnTo>
                <a:lnTo>
                  <a:pt x="463680" y="571320"/>
                </a:lnTo>
                <a:lnTo>
                  <a:pt x="463680" y="603360"/>
                </a:lnTo>
                <a:lnTo>
                  <a:pt x="463680" y="647640"/>
                </a:lnTo>
                <a:lnTo>
                  <a:pt x="469800" y="685801"/>
                </a:lnTo>
                <a:lnTo>
                  <a:pt x="469800" y="698401"/>
                </a:lnTo>
                <a:lnTo>
                  <a:pt x="469800" y="711001"/>
                </a:lnTo>
                <a:lnTo>
                  <a:pt x="476280" y="730081"/>
                </a:lnTo>
                <a:lnTo>
                  <a:pt x="476280" y="743041"/>
                </a:lnTo>
                <a:lnTo>
                  <a:pt x="482760" y="743041"/>
                </a:lnTo>
                <a:lnTo>
                  <a:pt x="482760" y="749161"/>
                </a:lnTo>
                <a:lnTo>
                  <a:pt x="476280" y="743041"/>
                </a:lnTo>
                <a:lnTo>
                  <a:pt x="469800" y="736561"/>
                </a:lnTo>
              </a:path>
              <a:path w="616585" h="749300">
                <a:moveTo>
                  <a:pt x="279360" y="444600"/>
                </a:moveTo>
                <a:lnTo>
                  <a:pt x="272880" y="444600"/>
                </a:lnTo>
                <a:lnTo>
                  <a:pt x="279360" y="450720"/>
                </a:lnTo>
                <a:lnTo>
                  <a:pt x="311040" y="450720"/>
                </a:lnTo>
                <a:lnTo>
                  <a:pt x="355680" y="450720"/>
                </a:lnTo>
                <a:lnTo>
                  <a:pt x="380880" y="450720"/>
                </a:lnTo>
                <a:lnTo>
                  <a:pt x="444600" y="444600"/>
                </a:lnTo>
                <a:lnTo>
                  <a:pt x="476280" y="438120"/>
                </a:lnTo>
                <a:lnTo>
                  <a:pt x="539640" y="431640"/>
                </a:lnTo>
                <a:lnTo>
                  <a:pt x="565200" y="425520"/>
                </a:lnTo>
                <a:lnTo>
                  <a:pt x="596880" y="431640"/>
                </a:lnTo>
                <a:lnTo>
                  <a:pt x="609480" y="438120"/>
                </a:lnTo>
                <a:lnTo>
                  <a:pt x="615960" y="444600"/>
                </a:lnTo>
              </a:path>
            </a:pathLst>
          </a:custGeom>
          <a:ln w="19051">
            <a:solidFill>
              <a:srgbClr val="000000"/>
            </a:solidFill>
          </a:ln>
        </p:spPr>
        <p:txBody>
          <a:bodyPr wrap="square" lIns="0" tIns="0" rIns="0" bIns="0" rtlCol="0"/>
          <a:lstStyle/>
          <a:p>
            <a:endParaRPr/>
          </a:p>
        </p:txBody>
      </p:sp>
      <p:sp>
        <p:nvSpPr>
          <p:cNvPr id="212" name="object 212">
            <a:extLst>
              <a:ext uri="{FF2B5EF4-FFF2-40B4-BE49-F238E27FC236}">
                <a16:creationId xmlns:a16="http://schemas.microsoft.com/office/drawing/2014/main" id="{D081E27D-EB0D-5672-339C-27690CAFD8DF}"/>
              </a:ext>
            </a:extLst>
          </p:cNvPr>
          <p:cNvSpPr/>
          <p:nvPr/>
        </p:nvSpPr>
        <p:spPr>
          <a:xfrm>
            <a:off x="2804452" y="2779630"/>
            <a:ext cx="2641" cy="0"/>
          </a:xfrm>
          <a:custGeom>
            <a:avLst/>
            <a:gdLst/>
            <a:ahLst/>
            <a:cxnLst/>
            <a:rect l="l" t="t" r="r" b="b"/>
            <a:pathLst>
              <a:path w="6984">
                <a:moveTo>
                  <a:pt x="0" y="0"/>
                </a:moveTo>
                <a:lnTo>
                  <a:pt x="6480" y="0"/>
                </a:lnTo>
                <a:lnTo>
                  <a:pt x="0" y="0"/>
                </a:lnTo>
              </a:path>
            </a:pathLst>
          </a:custGeom>
          <a:ln w="19051">
            <a:solidFill>
              <a:srgbClr val="FF0000"/>
            </a:solidFill>
          </a:ln>
        </p:spPr>
        <p:txBody>
          <a:bodyPr wrap="square" lIns="0" tIns="0" rIns="0" bIns="0" rtlCol="0"/>
          <a:lstStyle/>
          <a:p>
            <a:endParaRPr/>
          </a:p>
        </p:txBody>
      </p:sp>
      <p:sp>
        <p:nvSpPr>
          <p:cNvPr id="213" name="object 16">
            <a:extLst>
              <a:ext uri="{FF2B5EF4-FFF2-40B4-BE49-F238E27FC236}">
                <a16:creationId xmlns:a16="http://schemas.microsoft.com/office/drawing/2014/main" id="{D8CDE9F8-DDFB-E979-F793-502BD84E2B6A}"/>
              </a:ext>
            </a:extLst>
          </p:cNvPr>
          <p:cNvSpPr txBox="1"/>
          <p:nvPr/>
        </p:nvSpPr>
        <p:spPr>
          <a:xfrm>
            <a:off x="4436731" y="1229935"/>
            <a:ext cx="134327" cy="191054"/>
          </a:xfrm>
          <a:prstGeom prst="rect">
            <a:avLst/>
          </a:prstGeom>
        </p:spPr>
        <p:txBody>
          <a:bodyPr vert="horz" wrap="square" lIns="0" tIns="4802" rIns="0" bIns="0" rtlCol="0">
            <a:spAutoFit/>
          </a:bodyPr>
          <a:lstStyle/>
          <a:p>
            <a:pPr marL="4802">
              <a:spcBef>
                <a:spcPts val="38"/>
              </a:spcBef>
            </a:pPr>
            <a:r>
              <a:rPr lang="cy-GB" sz="1210" dirty="0">
                <a:solidFill>
                  <a:srgbClr val="202124"/>
                </a:solidFill>
                <a:latin typeface="Google Sans"/>
              </a:rPr>
              <a:t> </a:t>
            </a:r>
            <a:r>
              <a:rPr lang="cy-GB" sz="1210" dirty="0">
                <a:solidFill>
                  <a:srgbClr val="040C28"/>
                </a:solidFill>
                <a:latin typeface="Google Sans"/>
              </a:rPr>
              <a:t>ŷ</a:t>
            </a:r>
            <a:endParaRPr sz="1210" dirty="0">
              <a:latin typeface="Cambria Math"/>
              <a:cs typeface="Cambria Math"/>
            </a:endParaRPr>
          </a:p>
        </p:txBody>
      </p:sp>
    </p:spTree>
    <p:extLst>
      <p:ext uri="{BB962C8B-B14F-4D97-AF65-F5344CB8AC3E}">
        <p14:creationId xmlns:p14="http://schemas.microsoft.com/office/powerpoint/2010/main" val="207955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5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1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7" grpId="0" animBg="1"/>
      <p:bldP spid="41" grpId="0"/>
      <p:bldP spid="42" grpId="0"/>
      <p:bldP spid="43" grpId="0"/>
      <p:bldP spid="49" grpId="0"/>
      <p:bldP spid="50" grpId="0"/>
      <p:bldP spid="51" grpId="0"/>
      <p:bldP spid="52" grpId="0"/>
      <p:bldP spid="53" grpId="0"/>
      <p:bldP spid="54" grpId="0"/>
      <p:bldP spid="55" grpId="0"/>
      <p:bldP spid="56" grpId="0"/>
      <p:bldP spid="57" grpId="0"/>
      <p:bldP spid="21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615315" cy="244475"/>
          </a:xfrm>
          <a:prstGeom prst="rect">
            <a:avLst/>
          </a:prstGeom>
        </p:spPr>
        <p:txBody>
          <a:bodyPr vert="horz" wrap="square" lIns="0" tIns="17145" rIns="0" bIns="0" rtlCol="0">
            <a:spAutoFit/>
          </a:bodyPr>
          <a:lstStyle/>
          <a:p>
            <a:pPr marL="12700">
              <a:lnSpc>
                <a:spcPct val="100000"/>
              </a:lnSpc>
              <a:spcBef>
                <a:spcPts val="135"/>
              </a:spcBef>
            </a:pPr>
            <a:r>
              <a:rPr spc="-10" dirty="0"/>
              <a:t>AlexNet</a:t>
            </a:r>
          </a:p>
        </p:txBody>
      </p:sp>
      <p:sp>
        <p:nvSpPr>
          <p:cNvPr id="3" name="object 3"/>
          <p:cNvSpPr txBox="1"/>
          <p:nvPr/>
        </p:nvSpPr>
        <p:spPr>
          <a:xfrm>
            <a:off x="413283" y="661371"/>
            <a:ext cx="3747770" cy="861060"/>
          </a:xfrm>
          <a:prstGeom prst="rect">
            <a:avLst/>
          </a:prstGeom>
        </p:spPr>
        <p:txBody>
          <a:bodyPr vert="horz" wrap="square" lIns="0" tIns="88265" rIns="0" bIns="0" rtlCol="0">
            <a:spAutoFit/>
          </a:bodyPr>
          <a:lstStyle/>
          <a:p>
            <a:pPr marL="198120" indent="-160020">
              <a:lnSpc>
                <a:spcPct val="100000"/>
              </a:lnSpc>
              <a:spcBef>
                <a:spcPts val="695"/>
              </a:spcBef>
              <a:buClr>
                <a:srgbClr val="8C1414"/>
              </a:buClr>
              <a:buFont typeface="Lucida Sans Unicode"/>
              <a:buChar char="►"/>
              <a:tabLst>
                <a:tab pos="198120" algn="l"/>
              </a:tabLst>
            </a:pPr>
            <a:r>
              <a:rPr sz="1000" dirty="0">
                <a:latin typeface="Tahoma"/>
                <a:cs typeface="Tahoma"/>
              </a:rPr>
              <a:t>First</a:t>
            </a:r>
            <a:r>
              <a:rPr sz="1000" spc="-15" dirty="0">
                <a:latin typeface="Tahoma"/>
                <a:cs typeface="Tahoma"/>
              </a:rPr>
              <a:t> </a:t>
            </a:r>
            <a:r>
              <a:rPr sz="1000" dirty="0">
                <a:latin typeface="Tahoma"/>
                <a:cs typeface="Tahoma"/>
              </a:rPr>
              <a:t>big</a:t>
            </a:r>
            <a:r>
              <a:rPr sz="1000" spc="-10" dirty="0">
                <a:latin typeface="Tahoma"/>
                <a:cs typeface="Tahoma"/>
              </a:rPr>
              <a:t> </a:t>
            </a:r>
            <a:r>
              <a:rPr sz="1000" spc="-45" dirty="0">
                <a:latin typeface="Tahoma"/>
                <a:cs typeface="Tahoma"/>
              </a:rPr>
              <a:t>improvement</a:t>
            </a:r>
            <a:r>
              <a:rPr sz="1000" spc="-15" dirty="0">
                <a:latin typeface="Tahoma"/>
                <a:cs typeface="Tahoma"/>
              </a:rPr>
              <a:t> </a:t>
            </a:r>
            <a:r>
              <a:rPr sz="1000" dirty="0">
                <a:latin typeface="Tahoma"/>
                <a:cs typeface="Tahoma"/>
              </a:rPr>
              <a:t>in</a:t>
            </a:r>
            <a:r>
              <a:rPr sz="1000" spc="-10" dirty="0">
                <a:latin typeface="Tahoma"/>
                <a:cs typeface="Tahoma"/>
              </a:rPr>
              <a:t> </a:t>
            </a:r>
            <a:r>
              <a:rPr sz="1000" spc="-45" dirty="0">
                <a:latin typeface="Tahoma"/>
                <a:cs typeface="Tahoma"/>
              </a:rPr>
              <a:t>image</a:t>
            </a:r>
            <a:r>
              <a:rPr sz="1000" spc="-10" dirty="0">
                <a:latin typeface="Tahoma"/>
                <a:cs typeface="Tahoma"/>
              </a:rPr>
              <a:t> classification</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Made</a:t>
            </a:r>
            <a:r>
              <a:rPr sz="1000" spc="-15" dirty="0">
                <a:latin typeface="Tahoma"/>
                <a:cs typeface="Tahoma"/>
              </a:rPr>
              <a:t> </a:t>
            </a:r>
            <a:r>
              <a:rPr sz="1000" spc="-60" dirty="0">
                <a:latin typeface="Tahoma"/>
                <a:cs typeface="Tahoma"/>
              </a:rPr>
              <a:t>use</a:t>
            </a:r>
            <a:r>
              <a:rPr sz="1000" spc="-5" dirty="0">
                <a:latin typeface="Tahoma"/>
                <a:cs typeface="Tahoma"/>
              </a:rPr>
              <a:t> </a:t>
            </a:r>
            <a:r>
              <a:rPr sz="1000" dirty="0">
                <a:latin typeface="Tahoma"/>
                <a:cs typeface="Tahoma"/>
              </a:rPr>
              <a:t>of</a:t>
            </a:r>
            <a:r>
              <a:rPr sz="1000" spc="-10" dirty="0">
                <a:latin typeface="Tahoma"/>
                <a:cs typeface="Tahoma"/>
              </a:rPr>
              <a:t> </a:t>
            </a:r>
            <a:r>
              <a:rPr sz="1000" dirty="0">
                <a:latin typeface="Tahoma"/>
                <a:cs typeface="Tahoma"/>
              </a:rPr>
              <a:t>CNN,</a:t>
            </a:r>
            <a:r>
              <a:rPr sz="1000" spc="-10" dirty="0">
                <a:latin typeface="Tahoma"/>
                <a:cs typeface="Tahoma"/>
              </a:rPr>
              <a:t> </a:t>
            </a:r>
            <a:r>
              <a:rPr sz="1000" spc="-20" dirty="0">
                <a:latin typeface="Tahoma"/>
                <a:cs typeface="Tahoma"/>
              </a:rPr>
              <a:t>pooling,</a:t>
            </a:r>
            <a:r>
              <a:rPr sz="1000" spc="-5" dirty="0">
                <a:latin typeface="Tahoma"/>
                <a:cs typeface="Tahoma"/>
              </a:rPr>
              <a:t> </a:t>
            </a:r>
            <a:r>
              <a:rPr sz="1000" spc="-25" dirty="0">
                <a:latin typeface="Tahoma"/>
                <a:cs typeface="Tahoma"/>
              </a:rPr>
              <a:t>dropout,</a:t>
            </a:r>
            <a:r>
              <a:rPr sz="1000" spc="-10" dirty="0">
                <a:latin typeface="Tahoma"/>
                <a:cs typeface="Tahoma"/>
              </a:rPr>
              <a:t> </a:t>
            </a:r>
            <a:r>
              <a:rPr sz="1000" dirty="0">
                <a:latin typeface="Tahoma"/>
                <a:cs typeface="Tahoma"/>
              </a:rPr>
              <a:t>ReLU</a:t>
            </a:r>
            <a:r>
              <a:rPr sz="1000" spc="-5" dirty="0">
                <a:latin typeface="Tahoma"/>
                <a:cs typeface="Tahoma"/>
              </a:rPr>
              <a:t> </a:t>
            </a:r>
            <a:r>
              <a:rPr sz="1000" spc="-30" dirty="0">
                <a:latin typeface="Tahoma"/>
                <a:cs typeface="Tahoma"/>
              </a:rPr>
              <a:t>and</a:t>
            </a:r>
            <a:r>
              <a:rPr sz="1000" spc="-5" dirty="0">
                <a:latin typeface="Tahoma"/>
                <a:cs typeface="Tahoma"/>
              </a:rPr>
              <a:t> </a:t>
            </a:r>
            <a:r>
              <a:rPr sz="1000" spc="-20" dirty="0">
                <a:latin typeface="Tahoma"/>
                <a:cs typeface="Tahoma"/>
              </a:rPr>
              <a:t>training</a:t>
            </a:r>
            <a:r>
              <a:rPr sz="1000" spc="-15" dirty="0">
                <a:latin typeface="Tahoma"/>
                <a:cs typeface="Tahoma"/>
              </a:rPr>
              <a:t> </a:t>
            </a:r>
            <a:r>
              <a:rPr sz="1000" dirty="0">
                <a:latin typeface="Tahoma"/>
                <a:cs typeface="Tahoma"/>
              </a:rPr>
              <a:t>on</a:t>
            </a:r>
            <a:r>
              <a:rPr sz="1000" spc="-5" dirty="0">
                <a:latin typeface="Tahoma"/>
                <a:cs typeface="Tahoma"/>
              </a:rPr>
              <a:t> </a:t>
            </a:r>
            <a:r>
              <a:rPr sz="1000" spc="-20" dirty="0">
                <a:latin typeface="Tahoma"/>
                <a:cs typeface="Tahoma"/>
              </a:rPr>
              <a:t>GPUs.</a:t>
            </a:r>
            <a:endParaRPr sz="1000">
              <a:latin typeface="Tahoma"/>
              <a:cs typeface="Tahoma"/>
            </a:endParaRPr>
          </a:p>
          <a:p>
            <a:pPr marL="197485" marR="98425" indent="-160020">
              <a:lnSpc>
                <a:spcPct val="100000"/>
              </a:lnSpc>
              <a:spcBef>
                <a:spcPts val="595"/>
              </a:spcBef>
              <a:buClr>
                <a:srgbClr val="8C1414"/>
              </a:buClr>
              <a:buFont typeface="Lucida Sans Unicode"/>
              <a:buChar char="►"/>
              <a:tabLst>
                <a:tab pos="199390" algn="l"/>
              </a:tabLst>
            </a:pPr>
            <a:r>
              <a:rPr sz="1000" dirty="0">
                <a:latin typeface="Tahoma"/>
                <a:cs typeface="Tahoma"/>
              </a:rPr>
              <a:t>5</a:t>
            </a:r>
            <a:r>
              <a:rPr sz="1000" spc="-30" dirty="0">
                <a:latin typeface="Tahoma"/>
                <a:cs typeface="Tahoma"/>
              </a:rPr>
              <a:t> </a:t>
            </a:r>
            <a:r>
              <a:rPr sz="1000" spc="-25" dirty="0">
                <a:latin typeface="Tahoma"/>
                <a:cs typeface="Tahoma"/>
              </a:rPr>
              <a:t>convolutional </a:t>
            </a:r>
            <a:r>
              <a:rPr sz="1000" spc="-45" dirty="0">
                <a:latin typeface="Tahoma"/>
                <a:cs typeface="Tahoma"/>
              </a:rPr>
              <a:t>layers,</a:t>
            </a:r>
            <a:r>
              <a:rPr sz="1000" spc="-25" dirty="0">
                <a:latin typeface="Tahoma"/>
                <a:cs typeface="Tahoma"/>
              </a:rPr>
              <a:t> </a:t>
            </a:r>
            <a:r>
              <a:rPr sz="1000" spc="-35" dirty="0">
                <a:latin typeface="Tahoma"/>
                <a:cs typeface="Tahoma"/>
              </a:rPr>
              <a:t>followed</a:t>
            </a:r>
            <a:r>
              <a:rPr sz="1000" spc="-25" dirty="0">
                <a:latin typeface="Tahoma"/>
                <a:cs typeface="Tahoma"/>
              </a:rPr>
              <a:t> </a:t>
            </a:r>
            <a:r>
              <a:rPr sz="1000" spc="-20" dirty="0">
                <a:latin typeface="Tahoma"/>
                <a:cs typeface="Tahoma"/>
              </a:rPr>
              <a:t>by</a:t>
            </a:r>
            <a:r>
              <a:rPr sz="1000" spc="-25" dirty="0">
                <a:latin typeface="Tahoma"/>
                <a:cs typeface="Tahoma"/>
              </a:rPr>
              <a:t> </a:t>
            </a:r>
            <a:r>
              <a:rPr sz="1000" spc="-50" dirty="0">
                <a:latin typeface="Tahoma"/>
                <a:cs typeface="Tahoma"/>
              </a:rPr>
              <a:t>max-</a:t>
            </a:r>
            <a:r>
              <a:rPr sz="1000" spc="-20" dirty="0">
                <a:latin typeface="Tahoma"/>
                <a:cs typeface="Tahoma"/>
              </a:rPr>
              <a:t>pooling</a:t>
            </a:r>
            <a:r>
              <a:rPr sz="1000" spc="-25" dirty="0">
                <a:latin typeface="Tahoma"/>
                <a:cs typeface="Tahoma"/>
              </a:rPr>
              <a:t> </a:t>
            </a:r>
            <a:r>
              <a:rPr sz="1000" spc="-50" dirty="0">
                <a:latin typeface="Tahoma"/>
                <a:cs typeface="Tahoma"/>
              </a:rPr>
              <a:t>layers;</a:t>
            </a:r>
            <a:r>
              <a:rPr sz="1000" spc="-25" dirty="0">
                <a:latin typeface="Tahoma"/>
                <a:cs typeface="Tahoma"/>
              </a:rPr>
              <a:t> </a:t>
            </a:r>
            <a:r>
              <a:rPr sz="1000" dirty="0">
                <a:latin typeface="Tahoma"/>
                <a:cs typeface="Tahoma"/>
              </a:rPr>
              <a:t>with</a:t>
            </a:r>
            <a:r>
              <a:rPr sz="1000" spc="-20" dirty="0">
                <a:latin typeface="Tahoma"/>
                <a:cs typeface="Tahoma"/>
              </a:rPr>
              <a:t> </a:t>
            </a:r>
            <a:r>
              <a:rPr sz="1000" spc="-10" dirty="0">
                <a:latin typeface="Tahoma"/>
                <a:cs typeface="Tahoma"/>
              </a:rPr>
              <a:t>three 	</a:t>
            </a:r>
            <a:r>
              <a:rPr sz="1000" dirty="0">
                <a:latin typeface="Tahoma"/>
                <a:cs typeface="Tahoma"/>
              </a:rPr>
              <a:t>fully</a:t>
            </a:r>
            <a:r>
              <a:rPr sz="1000" spc="-45" dirty="0">
                <a:latin typeface="Tahoma"/>
                <a:cs typeface="Tahoma"/>
              </a:rPr>
              <a:t> </a:t>
            </a:r>
            <a:r>
              <a:rPr sz="1000" spc="-35" dirty="0">
                <a:latin typeface="Tahoma"/>
                <a:cs typeface="Tahoma"/>
              </a:rPr>
              <a:t>connected </a:t>
            </a:r>
            <a:r>
              <a:rPr sz="1000" spc="-45" dirty="0">
                <a:latin typeface="Tahoma"/>
                <a:cs typeface="Tahoma"/>
              </a:rPr>
              <a:t>layers</a:t>
            </a:r>
            <a:r>
              <a:rPr sz="1000" spc="-30" dirty="0">
                <a:latin typeface="Tahoma"/>
                <a:cs typeface="Tahoma"/>
              </a:rPr>
              <a:t> </a:t>
            </a:r>
            <a:r>
              <a:rPr sz="1000" dirty="0">
                <a:latin typeface="Tahoma"/>
                <a:cs typeface="Tahoma"/>
              </a:rPr>
              <a:t>at</a:t>
            </a:r>
            <a:r>
              <a:rPr sz="1000" spc="-35" dirty="0">
                <a:latin typeface="Tahoma"/>
                <a:cs typeface="Tahoma"/>
              </a:rPr>
              <a:t> </a:t>
            </a:r>
            <a:r>
              <a:rPr sz="1000" spc="-20" dirty="0">
                <a:latin typeface="Tahoma"/>
                <a:cs typeface="Tahoma"/>
              </a:rPr>
              <a:t>the</a:t>
            </a:r>
            <a:r>
              <a:rPr sz="1000" spc="-35" dirty="0">
                <a:latin typeface="Tahoma"/>
                <a:cs typeface="Tahoma"/>
              </a:rPr>
              <a:t> </a:t>
            </a:r>
            <a:r>
              <a:rPr sz="1000" spc="-25" dirty="0">
                <a:latin typeface="Tahoma"/>
                <a:cs typeface="Tahoma"/>
              </a:rPr>
              <a:t>end</a:t>
            </a:r>
            <a:endParaRPr sz="1000">
              <a:latin typeface="Tahoma"/>
              <a:cs typeface="Tahoma"/>
            </a:endParaRPr>
          </a:p>
        </p:txBody>
      </p:sp>
      <p:pic>
        <p:nvPicPr>
          <p:cNvPr id="4" name="object 4"/>
          <p:cNvPicPr/>
          <p:nvPr/>
        </p:nvPicPr>
        <p:blipFill>
          <a:blip r:embed="rId2" cstate="print"/>
          <a:stretch>
            <a:fillRect/>
          </a:stretch>
        </p:blipFill>
        <p:spPr>
          <a:xfrm>
            <a:off x="425559" y="1647977"/>
            <a:ext cx="3749619" cy="1150368"/>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55</a:t>
            </a:fld>
            <a:r>
              <a:rPr spc="5" dirty="0"/>
              <a:t> </a:t>
            </a:r>
            <a:r>
              <a:rPr spc="75" dirty="0"/>
              <a:t>/</a:t>
            </a:r>
            <a:r>
              <a:rPr spc="10" dirty="0"/>
              <a:t> </a:t>
            </a:r>
            <a:r>
              <a:rPr spc="-25" dirty="0"/>
              <a:t>61</a:t>
            </a:r>
          </a:p>
        </p:txBody>
      </p:sp>
    </p:spTree>
  </p:cSld>
  <p:clrMapOvr>
    <a:masterClrMapping/>
  </p:clrMapOvr>
  <p:transition>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6663-A963-A372-C6B4-A6C5B91057B5}"/>
              </a:ext>
            </a:extLst>
          </p:cNvPr>
          <p:cNvSpPr>
            <a:spLocks noGrp="1"/>
          </p:cNvSpPr>
          <p:nvPr>
            <p:ph type="title"/>
          </p:nvPr>
        </p:nvSpPr>
        <p:spPr>
          <a:xfrm>
            <a:off x="95300" y="67131"/>
            <a:ext cx="3565525" cy="215444"/>
          </a:xfrm>
        </p:spPr>
        <p:txBody>
          <a:bodyPr/>
          <a:lstStyle/>
          <a:p>
            <a:r>
              <a:rPr lang="en-GB" dirty="0" err="1"/>
              <a:t>AlexNet</a:t>
            </a:r>
            <a:endParaRPr lang="en-US" dirty="0"/>
          </a:p>
        </p:txBody>
      </p:sp>
      <p:grpSp>
        <p:nvGrpSpPr>
          <p:cNvPr id="4" name="object 3">
            <a:extLst>
              <a:ext uri="{FF2B5EF4-FFF2-40B4-BE49-F238E27FC236}">
                <a16:creationId xmlns:a16="http://schemas.microsoft.com/office/drawing/2014/main" id="{2C879CDC-41C0-AE6A-CFF8-85985374DD11}"/>
              </a:ext>
            </a:extLst>
          </p:cNvPr>
          <p:cNvGrpSpPr/>
          <p:nvPr/>
        </p:nvGrpSpPr>
        <p:grpSpPr>
          <a:xfrm>
            <a:off x="197053" y="1038913"/>
            <a:ext cx="633889" cy="635570"/>
            <a:chOff x="412276" y="827455"/>
            <a:chExt cx="1676400" cy="1680845"/>
          </a:xfrm>
        </p:grpSpPr>
        <p:sp>
          <p:nvSpPr>
            <p:cNvPr id="5" name="object 4">
              <a:extLst>
                <a:ext uri="{FF2B5EF4-FFF2-40B4-BE49-F238E27FC236}">
                  <a16:creationId xmlns:a16="http://schemas.microsoft.com/office/drawing/2014/main" id="{A4DB4FB1-086D-32FD-A527-C5ABC3FAB7BD}"/>
                </a:ext>
              </a:extLst>
            </p:cNvPr>
            <p:cNvSpPr/>
            <p:nvPr/>
          </p:nvSpPr>
          <p:spPr>
            <a:xfrm>
              <a:off x="424967" y="840155"/>
              <a:ext cx="1651000" cy="1655445"/>
            </a:xfrm>
            <a:custGeom>
              <a:avLst/>
              <a:gdLst/>
              <a:ahLst/>
              <a:cxnLst/>
              <a:rect l="l" t="t" r="r" b="b"/>
              <a:pathLst>
                <a:path w="1651000" h="1655445">
                  <a:moveTo>
                    <a:pt x="1100467" y="0"/>
                  </a:moveTo>
                  <a:lnTo>
                    <a:pt x="825360" y="0"/>
                  </a:lnTo>
                  <a:lnTo>
                    <a:pt x="550240" y="0"/>
                  </a:lnTo>
                  <a:lnTo>
                    <a:pt x="275120" y="0"/>
                  </a:lnTo>
                  <a:lnTo>
                    <a:pt x="0" y="0"/>
                  </a:lnTo>
                  <a:lnTo>
                    <a:pt x="0" y="87287"/>
                  </a:lnTo>
                  <a:lnTo>
                    <a:pt x="0" y="191122"/>
                  </a:lnTo>
                  <a:lnTo>
                    <a:pt x="0" y="275869"/>
                  </a:lnTo>
                  <a:lnTo>
                    <a:pt x="44894" y="275869"/>
                  </a:lnTo>
                  <a:lnTo>
                    <a:pt x="44894" y="191122"/>
                  </a:lnTo>
                  <a:lnTo>
                    <a:pt x="160820" y="191122"/>
                  </a:lnTo>
                  <a:lnTo>
                    <a:pt x="160820" y="87287"/>
                  </a:lnTo>
                  <a:lnTo>
                    <a:pt x="275120" y="87287"/>
                  </a:lnTo>
                  <a:lnTo>
                    <a:pt x="275120" y="191122"/>
                  </a:lnTo>
                  <a:lnTo>
                    <a:pt x="275120" y="275869"/>
                  </a:lnTo>
                  <a:lnTo>
                    <a:pt x="320014" y="275869"/>
                  </a:lnTo>
                  <a:lnTo>
                    <a:pt x="320014" y="191122"/>
                  </a:lnTo>
                  <a:lnTo>
                    <a:pt x="435927" y="191122"/>
                  </a:lnTo>
                  <a:lnTo>
                    <a:pt x="435927" y="87287"/>
                  </a:lnTo>
                  <a:lnTo>
                    <a:pt x="550240" y="87287"/>
                  </a:lnTo>
                  <a:lnTo>
                    <a:pt x="550240" y="191122"/>
                  </a:lnTo>
                  <a:lnTo>
                    <a:pt x="550240" y="275869"/>
                  </a:lnTo>
                  <a:lnTo>
                    <a:pt x="595134" y="275869"/>
                  </a:lnTo>
                  <a:lnTo>
                    <a:pt x="595134" y="191122"/>
                  </a:lnTo>
                  <a:lnTo>
                    <a:pt x="711047" y="191122"/>
                  </a:lnTo>
                  <a:lnTo>
                    <a:pt x="711047" y="87287"/>
                  </a:lnTo>
                  <a:lnTo>
                    <a:pt x="825360" y="87287"/>
                  </a:lnTo>
                  <a:lnTo>
                    <a:pt x="825360" y="191122"/>
                  </a:lnTo>
                  <a:lnTo>
                    <a:pt x="825360" y="275869"/>
                  </a:lnTo>
                  <a:lnTo>
                    <a:pt x="870254" y="275869"/>
                  </a:lnTo>
                  <a:lnTo>
                    <a:pt x="870254" y="191122"/>
                  </a:lnTo>
                  <a:lnTo>
                    <a:pt x="986167" y="191122"/>
                  </a:lnTo>
                  <a:lnTo>
                    <a:pt x="986167" y="87287"/>
                  </a:lnTo>
                  <a:lnTo>
                    <a:pt x="1100467" y="87287"/>
                  </a:lnTo>
                  <a:lnTo>
                    <a:pt x="1100467" y="0"/>
                  </a:lnTo>
                  <a:close/>
                </a:path>
                <a:path w="1651000" h="1655445">
                  <a:moveTo>
                    <a:pt x="1650695" y="827620"/>
                  </a:moveTo>
                  <a:lnTo>
                    <a:pt x="1420482" y="827620"/>
                  </a:lnTo>
                  <a:lnTo>
                    <a:pt x="1420482" y="914908"/>
                  </a:lnTo>
                  <a:lnTo>
                    <a:pt x="1536395" y="914908"/>
                  </a:lnTo>
                  <a:lnTo>
                    <a:pt x="1536395" y="1103490"/>
                  </a:lnTo>
                  <a:lnTo>
                    <a:pt x="1420482" y="1103490"/>
                  </a:lnTo>
                  <a:lnTo>
                    <a:pt x="1420482" y="1190777"/>
                  </a:lnTo>
                  <a:lnTo>
                    <a:pt x="1536395" y="1190777"/>
                  </a:lnTo>
                  <a:lnTo>
                    <a:pt x="1536395" y="1379359"/>
                  </a:lnTo>
                  <a:lnTo>
                    <a:pt x="1420482" y="1379359"/>
                  </a:lnTo>
                  <a:lnTo>
                    <a:pt x="1420482" y="1466646"/>
                  </a:lnTo>
                  <a:lnTo>
                    <a:pt x="1536395" y="1466646"/>
                  </a:lnTo>
                  <a:lnTo>
                    <a:pt x="1536395" y="1655229"/>
                  </a:lnTo>
                  <a:lnTo>
                    <a:pt x="1650695" y="1655229"/>
                  </a:lnTo>
                  <a:lnTo>
                    <a:pt x="1650695" y="1466646"/>
                  </a:lnTo>
                  <a:lnTo>
                    <a:pt x="1650695" y="1379359"/>
                  </a:lnTo>
                  <a:lnTo>
                    <a:pt x="1650695" y="1190777"/>
                  </a:lnTo>
                  <a:lnTo>
                    <a:pt x="1650695" y="1103490"/>
                  </a:lnTo>
                  <a:lnTo>
                    <a:pt x="1650695" y="914908"/>
                  </a:lnTo>
                  <a:lnTo>
                    <a:pt x="1650695" y="827620"/>
                  </a:lnTo>
                  <a:close/>
                </a:path>
                <a:path w="1651000" h="1655445">
                  <a:moveTo>
                    <a:pt x="1650695" y="0"/>
                  </a:moveTo>
                  <a:lnTo>
                    <a:pt x="1375587" y="0"/>
                  </a:lnTo>
                  <a:lnTo>
                    <a:pt x="1100480" y="0"/>
                  </a:lnTo>
                  <a:lnTo>
                    <a:pt x="1100480" y="87287"/>
                  </a:lnTo>
                  <a:lnTo>
                    <a:pt x="1100480" y="191122"/>
                  </a:lnTo>
                  <a:lnTo>
                    <a:pt x="1100480" y="275869"/>
                  </a:lnTo>
                  <a:lnTo>
                    <a:pt x="1145374" y="275869"/>
                  </a:lnTo>
                  <a:lnTo>
                    <a:pt x="1145374" y="191122"/>
                  </a:lnTo>
                  <a:lnTo>
                    <a:pt x="1261287" y="191122"/>
                  </a:lnTo>
                  <a:lnTo>
                    <a:pt x="1261287" y="87287"/>
                  </a:lnTo>
                  <a:lnTo>
                    <a:pt x="1375587" y="87287"/>
                  </a:lnTo>
                  <a:lnTo>
                    <a:pt x="1375587" y="191122"/>
                  </a:lnTo>
                  <a:lnTo>
                    <a:pt x="1375587" y="275869"/>
                  </a:lnTo>
                  <a:lnTo>
                    <a:pt x="1420482" y="275869"/>
                  </a:lnTo>
                  <a:lnTo>
                    <a:pt x="1420482" y="363156"/>
                  </a:lnTo>
                  <a:lnTo>
                    <a:pt x="1536395" y="363156"/>
                  </a:lnTo>
                  <a:lnTo>
                    <a:pt x="1536395" y="551738"/>
                  </a:lnTo>
                  <a:lnTo>
                    <a:pt x="1420482" y="551738"/>
                  </a:lnTo>
                  <a:lnTo>
                    <a:pt x="1420482" y="639025"/>
                  </a:lnTo>
                  <a:lnTo>
                    <a:pt x="1536395" y="639025"/>
                  </a:lnTo>
                  <a:lnTo>
                    <a:pt x="1536395" y="827608"/>
                  </a:lnTo>
                  <a:lnTo>
                    <a:pt x="1650695" y="827608"/>
                  </a:lnTo>
                  <a:lnTo>
                    <a:pt x="1650695" y="87287"/>
                  </a:lnTo>
                  <a:lnTo>
                    <a:pt x="1650695" y="0"/>
                  </a:lnTo>
                  <a:close/>
                </a:path>
              </a:pathLst>
            </a:custGeom>
            <a:solidFill>
              <a:srgbClr val="00B0F0"/>
            </a:solidFill>
          </p:spPr>
          <p:txBody>
            <a:bodyPr wrap="square" lIns="0" tIns="0" rIns="0" bIns="0" rtlCol="0"/>
            <a:lstStyle/>
            <a:p>
              <a:endParaRPr/>
            </a:p>
          </p:txBody>
        </p:sp>
        <p:sp>
          <p:nvSpPr>
            <p:cNvPr id="6" name="object 5">
              <a:extLst>
                <a:ext uri="{FF2B5EF4-FFF2-40B4-BE49-F238E27FC236}">
                  <a16:creationId xmlns:a16="http://schemas.microsoft.com/office/drawing/2014/main" id="{41A54AFA-256A-D37C-D071-836B5F1DD718}"/>
                </a:ext>
              </a:extLst>
            </p:cNvPr>
            <p:cNvSpPr/>
            <p:nvPr/>
          </p:nvSpPr>
          <p:spPr>
            <a:xfrm>
              <a:off x="700093" y="833805"/>
              <a:ext cx="1382395" cy="282575"/>
            </a:xfrm>
            <a:custGeom>
              <a:avLst/>
              <a:gdLst/>
              <a:ahLst/>
              <a:cxnLst/>
              <a:rect l="l" t="t" r="r" b="b"/>
              <a:pathLst>
                <a:path w="1382395" h="282575">
                  <a:moveTo>
                    <a:pt x="0" y="0"/>
                  </a:moveTo>
                  <a:lnTo>
                    <a:pt x="0" y="93634"/>
                  </a:lnTo>
                </a:path>
                <a:path w="1382395" h="282575">
                  <a:moveTo>
                    <a:pt x="275117" y="0"/>
                  </a:moveTo>
                  <a:lnTo>
                    <a:pt x="275117" y="93634"/>
                  </a:lnTo>
                </a:path>
                <a:path w="1382395" h="282575">
                  <a:moveTo>
                    <a:pt x="550234" y="0"/>
                  </a:moveTo>
                  <a:lnTo>
                    <a:pt x="550234" y="93634"/>
                  </a:lnTo>
                </a:path>
                <a:path w="1382395" h="282575">
                  <a:moveTo>
                    <a:pt x="825353" y="0"/>
                  </a:moveTo>
                  <a:lnTo>
                    <a:pt x="825353" y="93634"/>
                  </a:lnTo>
                </a:path>
                <a:path w="1382395" h="282575">
                  <a:moveTo>
                    <a:pt x="1100473" y="0"/>
                  </a:moveTo>
                  <a:lnTo>
                    <a:pt x="1100473" y="93634"/>
                  </a:lnTo>
                </a:path>
                <a:path w="1382395" h="282575">
                  <a:moveTo>
                    <a:pt x="1261279" y="282222"/>
                  </a:moveTo>
                  <a:lnTo>
                    <a:pt x="1381933" y="282222"/>
                  </a:lnTo>
                </a:path>
              </a:pathLst>
            </a:custGeom>
            <a:ln w="12700">
              <a:solidFill>
                <a:srgbClr val="000000"/>
              </a:solidFill>
            </a:ln>
          </p:spPr>
          <p:txBody>
            <a:bodyPr wrap="square" lIns="0" tIns="0" rIns="0" bIns="0" rtlCol="0"/>
            <a:lstStyle/>
            <a:p>
              <a:endParaRPr/>
            </a:p>
          </p:txBody>
        </p:sp>
        <p:sp>
          <p:nvSpPr>
            <p:cNvPr id="7" name="object 6">
              <a:extLst>
                <a:ext uri="{FF2B5EF4-FFF2-40B4-BE49-F238E27FC236}">
                  <a16:creationId xmlns:a16="http://schemas.microsoft.com/office/drawing/2014/main" id="{165C2520-E8F6-6705-B1C2-12B3C00E011A}"/>
                </a:ext>
              </a:extLst>
            </p:cNvPr>
            <p:cNvSpPr/>
            <p:nvPr/>
          </p:nvSpPr>
          <p:spPr>
            <a:xfrm>
              <a:off x="1961362" y="1385557"/>
              <a:ext cx="121285" cy="840740"/>
            </a:xfrm>
            <a:custGeom>
              <a:avLst/>
              <a:gdLst/>
              <a:ahLst/>
              <a:cxnLst/>
              <a:rect l="l" t="t" r="r" b="b"/>
              <a:pathLst>
                <a:path w="121285" h="840739">
                  <a:moveTo>
                    <a:pt x="120662" y="827620"/>
                  </a:moveTo>
                  <a:lnTo>
                    <a:pt x="0" y="827620"/>
                  </a:lnTo>
                  <a:lnTo>
                    <a:pt x="0" y="840320"/>
                  </a:lnTo>
                  <a:lnTo>
                    <a:pt x="120662" y="840320"/>
                  </a:lnTo>
                  <a:lnTo>
                    <a:pt x="120662" y="827620"/>
                  </a:lnTo>
                  <a:close/>
                </a:path>
                <a:path w="121285" h="840739">
                  <a:moveTo>
                    <a:pt x="120662" y="551751"/>
                  </a:moveTo>
                  <a:lnTo>
                    <a:pt x="0" y="551751"/>
                  </a:lnTo>
                  <a:lnTo>
                    <a:pt x="0" y="564451"/>
                  </a:lnTo>
                  <a:lnTo>
                    <a:pt x="120662" y="564451"/>
                  </a:lnTo>
                  <a:lnTo>
                    <a:pt x="120662" y="551751"/>
                  </a:lnTo>
                  <a:close/>
                </a:path>
                <a:path w="121285" h="840739">
                  <a:moveTo>
                    <a:pt x="120662" y="275869"/>
                  </a:moveTo>
                  <a:lnTo>
                    <a:pt x="0" y="275869"/>
                  </a:lnTo>
                  <a:lnTo>
                    <a:pt x="0" y="288569"/>
                  </a:lnTo>
                  <a:lnTo>
                    <a:pt x="120662" y="288569"/>
                  </a:lnTo>
                  <a:lnTo>
                    <a:pt x="120662" y="275869"/>
                  </a:lnTo>
                  <a:close/>
                </a:path>
                <a:path w="121285" h="840739">
                  <a:moveTo>
                    <a:pt x="120662" y="0"/>
                  </a:moveTo>
                  <a:lnTo>
                    <a:pt x="0" y="0"/>
                  </a:lnTo>
                  <a:lnTo>
                    <a:pt x="0" y="12700"/>
                  </a:lnTo>
                  <a:lnTo>
                    <a:pt x="120662" y="12700"/>
                  </a:lnTo>
                  <a:lnTo>
                    <a:pt x="120662" y="0"/>
                  </a:lnTo>
                  <a:close/>
                </a:path>
              </a:pathLst>
            </a:custGeom>
            <a:solidFill>
              <a:srgbClr val="000000"/>
            </a:solidFill>
          </p:spPr>
          <p:txBody>
            <a:bodyPr wrap="square" lIns="0" tIns="0" rIns="0" bIns="0" rtlCol="0"/>
            <a:lstStyle/>
            <a:p>
              <a:endParaRPr/>
            </a:p>
          </p:txBody>
        </p:sp>
        <p:sp>
          <p:nvSpPr>
            <p:cNvPr id="8" name="object 7">
              <a:extLst>
                <a:ext uri="{FF2B5EF4-FFF2-40B4-BE49-F238E27FC236}">
                  <a16:creationId xmlns:a16="http://schemas.microsoft.com/office/drawing/2014/main" id="{F500AB4D-FEF3-91A0-DAB5-EB7BD6FC03E9}"/>
                </a:ext>
              </a:extLst>
            </p:cNvPr>
            <p:cNvSpPr/>
            <p:nvPr/>
          </p:nvSpPr>
          <p:spPr>
            <a:xfrm>
              <a:off x="424976" y="833805"/>
              <a:ext cx="0" cy="93980"/>
            </a:xfrm>
            <a:custGeom>
              <a:avLst/>
              <a:gdLst/>
              <a:ahLst/>
              <a:cxnLst/>
              <a:rect l="l" t="t" r="r" b="b"/>
              <a:pathLst>
                <a:path h="93980">
                  <a:moveTo>
                    <a:pt x="0" y="0"/>
                  </a:moveTo>
                  <a:lnTo>
                    <a:pt x="0" y="93634"/>
                  </a:lnTo>
                </a:path>
              </a:pathLst>
            </a:custGeom>
            <a:ln w="12700">
              <a:solidFill>
                <a:srgbClr val="000000"/>
              </a:solidFill>
            </a:ln>
          </p:spPr>
          <p:txBody>
            <a:bodyPr wrap="square" lIns="0" tIns="0" rIns="0" bIns="0" rtlCol="0"/>
            <a:lstStyle/>
            <a:p>
              <a:endParaRPr/>
            </a:p>
          </p:txBody>
        </p:sp>
        <p:sp>
          <p:nvSpPr>
            <p:cNvPr id="9" name="object 8">
              <a:extLst>
                <a:ext uri="{FF2B5EF4-FFF2-40B4-BE49-F238E27FC236}">
                  <a16:creationId xmlns:a16="http://schemas.microsoft.com/office/drawing/2014/main" id="{E05DA8E9-F536-DDCB-ED24-23D5884AB816}"/>
                </a:ext>
              </a:extLst>
            </p:cNvPr>
            <p:cNvSpPr/>
            <p:nvPr/>
          </p:nvSpPr>
          <p:spPr>
            <a:xfrm>
              <a:off x="418626" y="833805"/>
              <a:ext cx="1663700" cy="1668145"/>
            </a:xfrm>
            <a:custGeom>
              <a:avLst/>
              <a:gdLst/>
              <a:ahLst/>
              <a:cxnLst/>
              <a:rect l="l" t="t" r="r" b="b"/>
              <a:pathLst>
                <a:path w="1663700" h="1668145">
                  <a:moveTo>
                    <a:pt x="1657050" y="0"/>
                  </a:moveTo>
                  <a:lnTo>
                    <a:pt x="1657050" y="1667930"/>
                  </a:lnTo>
                </a:path>
                <a:path w="1663700" h="1668145">
                  <a:moveTo>
                    <a:pt x="0" y="6350"/>
                  </a:moveTo>
                  <a:lnTo>
                    <a:pt x="1663400" y="6350"/>
                  </a:lnTo>
                </a:path>
              </a:pathLst>
            </a:custGeom>
            <a:ln w="12700">
              <a:solidFill>
                <a:srgbClr val="000000"/>
              </a:solidFill>
            </a:ln>
          </p:spPr>
          <p:txBody>
            <a:bodyPr wrap="square" lIns="0" tIns="0" rIns="0" bIns="0" rtlCol="0"/>
            <a:lstStyle/>
            <a:p>
              <a:endParaRPr/>
            </a:p>
          </p:txBody>
        </p:sp>
        <p:sp>
          <p:nvSpPr>
            <p:cNvPr id="10" name="object 9">
              <a:extLst>
                <a:ext uri="{FF2B5EF4-FFF2-40B4-BE49-F238E27FC236}">
                  <a16:creationId xmlns:a16="http://schemas.microsoft.com/office/drawing/2014/main" id="{F811A0AE-64AB-2B1E-877F-B26B005F366F}"/>
                </a:ext>
              </a:extLst>
            </p:cNvPr>
            <p:cNvSpPr/>
            <p:nvPr/>
          </p:nvSpPr>
          <p:spPr>
            <a:xfrm>
              <a:off x="1961372" y="2489036"/>
              <a:ext cx="120650" cy="12700"/>
            </a:xfrm>
            <a:custGeom>
              <a:avLst/>
              <a:gdLst/>
              <a:ahLst/>
              <a:cxnLst/>
              <a:rect l="l" t="t" r="r" b="b"/>
              <a:pathLst>
                <a:path w="120650" h="12700">
                  <a:moveTo>
                    <a:pt x="0" y="12700"/>
                  </a:moveTo>
                  <a:lnTo>
                    <a:pt x="120654" y="12700"/>
                  </a:lnTo>
                  <a:lnTo>
                    <a:pt x="120654" y="0"/>
                  </a:lnTo>
                  <a:lnTo>
                    <a:pt x="0" y="0"/>
                  </a:lnTo>
                  <a:lnTo>
                    <a:pt x="0" y="12700"/>
                  </a:lnTo>
                  <a:close/>
                </a:path>
              </a:pathLst>
            </a:custGeom>
            <a:solidFill>
              <a:srgbClr val="000000"/>
            </a:solidFill>
          </p:spPr>
          <p:txBody>
            <a:bodyPr wrap="square" lIns="0" tIns="0" rIns="0" bIns="0" rtlCol="0"/>
            <a:lstStyle/>
            <a:p>
              <a:endParaRPr/>
            </a:p>
          </p:txBody>
        </p:sp>
      </p:grpSp>
      <p:sp>
        <p:nvSpPr>
          <p:cNvPr id="12" name="object 11">
            <a:extLst>
              <a:ext uri="{FF2B5EF4-FFF2-40B4-BE49-F238E27FC236}">
                <a16:creationId xmlns:a16="http://schemas.microsoft.com/office/drawing/2014/main" id="{574A8C97-4AB6-C673-C48E-8391D1D09CC4}"/>
              </a:ext>
            </a:extLst>
          </p:cNvPr>
          <p:cNvSpPr/>
          <p:nvPr/>
        </p:nvSpPr>
        <p:spPr>
          <a:xfrm>
            <a:off x="877625" y="1333988"/>
            <a:ext cx="206014" cy="48022"/>
          </a:xfrm>
          <a:custGeom>
            <a:avLst/>
            <a:gdLst/>
            <a:ahLst/>
            <a:cxnLst/>
            <a:rect l="l" t="t" r="r" b="b"/>
            <a:pathLst>
              <a:path w="544830" h="127000">
                <a:moveTo>
                  <a:pt x="417537" y="0"/>
                </a:moveTo>
                <a:lnTo>
                  <a:pt x="417537" y="50800"/>
                </a:lnTo>
                <a:lnTo>
                  <a:pt x="0" y="50800"/>
                </a:lnTo>
                <a:lnTo>
                  <a:pt x="0" y="76200"/>
                </a:lnTo>
                <a:lnTo>
                  <a:pt x="417525" y="76200"/>
                </a:lnTo>
                <a:lnTo>
                  <a:pt x="417525" y="127000"/>
                </a:lnTo>
                <a:lnTo>
                  <a:pt x="544537" y="63500"/>
                </a:lnTo>
                <a:lnTo>
                  <a:pt x="417537" y="0"/>
                </a:lnTo>
                <a:close/>
              </a:path>
            </a:pathLst>
          </a:custGeom>
          <a:solidFill>
            <a:srgbClr val="000000"/>
          </a:solidFill>
        </p:spPr>
        <p:txBody>
          <a:bodyPr wrap="square" lIns="0" tIns="0" rIns="0" bIns="0" rtlCol="0"/>
          <a:lstStyle/>
          <a:p>
            <a:endParaRPr/>
          </a:p>
        </p:txBody>
      </p:sp>
      <p:grpSp>
        <p:nvGrpSpPr>
          <p:cNvPr id="13" name="object 12">
            <a:extLst>
              <a:ext uri="{FF2B5EF4-FFF2-40B4-BE49-F238E27FC236}">
                <a16:creationId xmlns:a16="http://schemas.microsoft.com/office/drawing/2014/main" id="{BDBDA623-9328-AA59-BDDD-DD936B147009}"/>
              </a:ext>
            </a:extLst>
          </p:cNvPr>
          <p:cNvGrpSpPr/>
          <p:nvPr/>
        </p:nvGrpSpPr>
        <p:grpSpPr>
          <a:xfrm>
            <a:off x="1124957" y="1126011"/>
            <a:ext cx="480219" cy="473736"/>
            <a:chOff x="2866237" y="1057795"/>
            <a:chExt cx="1270000" cy="1252855"/>
          </a:xfrm>
        </p:grpSpPr>
        <p:sp>
          <p:nvSpPr>
            <p:cNvPr id="14" name="object 13">
              <a:extLst>
                <a:ext uri="{FF2B5EF4-FFF2-40B4-BE49-F238E27FC236}">
                  <a16:creationId xmlns:a16="http://schemas.microsoft.com/office/drawing/2014/main" id="{83A8E071-188B-2C6D-C489-88C55876F885}"/>
                </a:ext>
              </a:extLst>
            </p:cNvPr>
            <p:cNvSpPr/>
            <p:nvPr/>
          </p:nvSpPr>
          <p:spPr>
            <a:xfrm>
              <a:off x="2872587" y="1624637"/>
              <a:ext cx="696595" cy="679450"/>
            </a:xfrm>
            <a:custGeom>
              <a:avLst/>
              <a:gdLst/>
              <a:ahLst/>
              <a:cxnLst/>
              <a:rect l="l" t="t" r="r" b="b"/>
              <a:pathLst>
                <a:path w="696595" h="679450">
                  <a:moveTo>
                    <a:pt x="696266" y="0"/>
                  </a:moveTo>
                  <a:lnTo>
                    <a:pt x="0" y="0"/>
                  </a:lnTo>
                  <a:lnTo>
                    <a:pt x="0" y="679129"/>
                  </a:lnTo>
                  <a:lnTo>
                    <a:pt x="696266" y="679129"/>
                  </a:lnTo>
                  <a:lnTo>
                    <a:pt x="696266" y="0"/>
                  </a:lnTo>
                  <a:close/>
                </a:path>
              </a:pathLst>
            </a:custGeom>
            <a:solidFill>
              <a:srgbClr val="4472C4"/>
            </a:solidFill>
          </p:spPr>
          <p:txBody>
            <a:bodyPr wrap="square" lIns="0" tIns="0" rIns="0" bIns="0" rtlCol="0"/>
            <a:lstStyle/>
            <a:p>
              <a:endParaRPr/>
            </a:p>
          </p:txBody>
        </p:sp>
        <p:sp>
          <p:nvSpPr>
            <p:cNvPr id="15" name="object 14">
              <a:extLst>
                <a:ext uri="{FF2B5EF4-FFF2-40B4-BE49-F238E27FC236}">
                  <a16:creationId xmlns:a16="http://schemas.microsoft.com/office/drawing/2014/main" id="{D0263811-56C5-AD5C-3EE3-4BCB5057FBE0}"/>
                </a:ext>
              </a:extLst>
            </p:cNvPr>
            <p:cNvSpPr/>
            <p:nvPr/>
          </p:nvSpPr>
          <p:spPr>
            <a:xfrm>
              <a:off x="3568852" y="1064145"/>
              <a:ext cx="560705" cy="1240155"/>
            </a:xfrm>
            <a:custGeom>
              <a:avLst/>
              <a:gdLst/>
              <a:ahLst/>
              <a:cxnLst/>
              <a:rect l="l" t="t" r="r" b="b"/>
              <a:pathLst>
                <a:path w="560704" h="1240155">
                  <a:moveTo>
                    <a:pt x="560501" y="0"/>
                  </a:moveTo>
                  <a:lnTo>
                    <a:pt x="0" y="560489"/>
                  </a:lnTo>
                  <a:lnTo>
                    <a:pt x="0" y="1239621"/>
                  </a:lnTo>
                  <a:lnTo>
                    <a:pt x="560501" y="679119"/>
                  </a:lnTo>
                  <a:lnTo>
                    <a:pt x="560501" y="0"/>
                  </a:lnTo>
                  <a:close/>
                </a:path>
              </a:pathLst>
            </a:custGeom>
            <a:solidFill>
              <a:srgbClr val="375C9E"/>
            </a:solidFill>
          </p:spPr>
          <p:txBody>
            <a:bodyPr wrap="square" lIns="0" tIns="0" rIns="0" bIns="0" rtlCol="0"/>
            <a:lstStyle/>
            <a:p>
              <a:endParaRPr/>
            </a:p>
          </p:txBody>
        </p:sp>
        <p:sp>
          <p:nvSpPr>
            <p:cNvPr id="16" name="object 15">
              <a:extLst>
                <a:ext uri="{FF2B5EF4-FFF2-40B4-BE49-F238E27FC236}">
                  <a16:creationId xmlns:a16="http://schemas.microsoft.com/office/drawing/2014/main" id="{089A596E-DDA5-A07D-991E-53BDF0D4529D}"/>
                </a:ext>
              </a:extLst>
            </p:cNvPr>
            <p:cNvSpPr/>
            <p:nvPr/>
          </p:nvSpPr>
          <p:spPr>
            <a:xfrm>
              <a:off x="2872587" y="1064145"/>
              <a:ext cx="1257300" cy="560705"/>
            </a:xfrm>
            <a:custGeom>
              <a:avLst/>
              <a:gdLst/>
              <a:ahLst/>
              <a:cxnLst/>
              <a:rect l="l" t="t" r="r" b="b"/>
              <a:pathLst>
                <a:path w="1257300" h="560705">
                  <a:moveTo>
                    <a:pt x="1256766" y="0"/>
                  </a:moveTo>
                  <a:lnTo>
                    <a:pt x="560501" y="0"/>
                  </a:lnTo>
                  <a:lnTo>
                    <a:pt x="0" y="560489"/>
                  </a:lnTo>
                  <a:lnTo>
                    <a:pt x="696264" y="560489"/>
                  </a:lnTo>
                  <a:lnTo>
                    <a:pt x="1256766" y="0"/>
                  </a:lnTo>
                  <a:close/>
                </a:path>
              </a:pathLst>
            </a:custGeom>
            <a:solidFill>
              <a:srgbClr val="698ED0"/>
            </a:solidFill>
          </p:spPr>
          <p:txBody>
            <a:bodyPr wrap="square" lIns="0" tIns="0" rIns="0" bIns="0" rtlCol="0"/>
            <a:lstStyle/>
            <a:p>
              <a:endParaRPr/>
            </a:p>
          </p:txBody>
        </p:sp>
        <p:sp>
          <p:nvSpPr>
            <p:cNvPr id="17" name="object 16">
              <a:extLst>
                <a:ext uri="{FF2B5EF4-FFF2-40B4-BE49-F238E27FC236}">
                  <a16:creationId xmlns:a16="http://schemas.microsoft.com/office/drawing/2014/main" id="{651BC278-1AA5-21FA-21ED-1DD043B14672}"/>
                </a:ext>
              </a:extLst>
            </p:cNvPr>
            <p:cNvSpPr/>
            <p:nvPr/>
          </p:nvSpPr>
          <p:spPr>
            <a:xfrm>
              <a:off x="2872587" y="1064145"/>
              <a:ext cx="1257300" cy="1240155"/>
            </a:xfrm>
            <a:custGeom>
              <a:avLst/>
              <a:gdLst/>
              <a:ahLst/>
              <a:cxnLst/>
              <a:rect l="l" t="t" r="r" b="b"/>
              <a:pathLst>
                <a:path w="1257300" h="1240155">
                  <a:moveTo>
                    <a:pt x="0" y="560499"/>
                  </a:moveTo>
                  <a:lnTo>
                    <a:pt x="560498" y="0"/>
                  </a:lnTo>
                  <a:lnTo>
                    <a:pt x="1256760" y="0"/>
                  </a:lnTo>
                  <a:lnTo>
                    <a:pt x="1256760" y="679130"/>
                  </a:lnTo>
                  <a:lnTo>
                    <a:pt x="696266" y="1239630"/>
                  </a:lnTo>
                  <a:lnTo>
                    <a:pt x="0" y="1239630"/>
                  </a:lnTo>
                  <a:lnTo>
                    <a:pt x="0" y="560499"/>
                  </a:lnTo>
                  <a:close/>
                </a:path>
                <a:path w="1257300" h="1240155">
                  <a:moveTo>
                    <a:pt x="0" y="560499"/>
                  </a:moveTo>
                  <a:lnTo>
                    <a:pt x="696266" y="560499"/>
                  </a:lnTo>
                  <a:lnTo>
                    <a:pt x="1256760" y="0"/>
                  </a:lnTo>
                </a:path>
                <a:path w="1257300" h="1240155">
                  <a:moveTo>
                    <a:pt x="696266" y="560499"/>
                  </a:moveTo>
                  <a:lnTo>
                    <a:pt x="696266" y="1239630"/>
                  </a:lnTo>
                </a:path>
              </a:pathLst>
            </a:custGeom>
            <a:ln w="12700">
              <a:solidFill>
                <a:srgbClr val="2F528F"/>
              </a:solidFill>
            </a:ln>
          </p:spPr>
          <p:txBody>
            <a:bodyPr wrap="square" lIns="0" tIns="0" rIns="0" bIns="0" rtlCol="0"/>
            <a:lstStyle/>
            <a:p>
              <a:endParaRPr/>
            </a:p>
          </p:txBody>
        </p:sp>
      </p:grpSp>
      <p:sp>
        <p:nvSpPr>
          <p:cNvPr id="18" name="object 17">
            <a:extLst>
              <a:ext uri="{FF2B5EF4-FFF2-40B4-BE49-F238E27FC236}">
                <a16:creationId xmlns:a16="http://schemas.microsoft.com/office/drawing/2014/main" id="{3FEC175F-443F-1B16-4752-24AA60881675}"/>
              </a:ext>
            </a:extLst>
          </p:cNvPr>
          <p:cNvSpPr/>
          <p:nvPr/>
        </p:nvSpPr>
        <p:spPr>
          <a:xfrm>
            <a:off x="1668459" y="1333095"/>
            <a:ext cx="206014" cy="48022"/>
          </a:xfrm>
          <a:custGeom>
            <a:avLst/>
            <a:gdLst/>
            <a:ahLst/>
            <a:cxnLst/>
            <a:rect l="l" t="t" r="r" b="b"/>
            <a:pathLst>
              <a:path w="544829" h="127000">
                <a:moveTo>
                  <a:pt x="417525" y="0"/>
                </a:moveTo>
                <a:lnTo>
                  <a:pt x="417525" y="50800"/>
                </a:lnTo>
                <a:lnTo>
                  <a:pt x="0" y="50800"/>
                </a:lnTo>
                <a:lnTo>
                  <a:pt x="0" y="76200"/>
                </a:lnTo>
                <a:lnTo>
                  <a:pt x="417525" y="76200"/>
                </a:lnTo>
                <a:lnTo>
                  <a:pt x="417525" y="127000"/>
                </a:lnTo>
                <a:lnTo>
                  <a:pt x="544525" y="63500"/>
                </a:lnTo>
                <a:lnTo>
                  <a:pt x="417525" y="0"/>
                </a:lnTo>
                <a:close/>
              </a:path>
            </a:pathLst>
          </a:custGeom>
          <a:solidFill>
            <a:srgbClr val="000000"/>
          </a:solidFill>
        </p:spPr>
        <p:txBody>
          <a:bodyPr wrap="square" lIns="0" tIns="0" rIns="0" bIns="0" rtlCol="0"/>
          <a:lstStyle/>
          <a:p>
            <a:endParaRPr/>
          </a:p>
        </p:txBody>
      </p:sp>
      <p:grpSp>
        <p:nvGrpSpPr>
          <p:cNvPr id="19" name="object 18">
            <a:extLst>
              <a:ext uri="{FF2B5EF4-FFF2-40B4-BE49-F238E27FC236}">
                <a16:creationId xmlns:a16="http://schemas.microsoft.com/office/drawing/2014/main" id="{693D0AEC-5F86-5E82-4B09-16AA005BEF62}"/>
              </a:ext>
            </a:extLst>
          </p:cNvPr>
          <p:cNvGrpSpPr/>
          <p:nvPr/>
        </p:nvGrpSpPr>
        <p:grpSpPr>
          <a:xfrm>
            <a:off x="1921338" y="1152053"/>
            <a:ext cx="443482" cy="447564"/>
            <a:chOff x="4972367" y="1126667"/>
            <a:chExt cx="1172845" cy="1183640"/>
          </a:xfrm>
        </p:grpSpPr>
        <p:sp>
          <p:nvSpPr>
            <p:cNvPr id="20" name="object 19">
              <a:extLst>
                <a:ext uri="{FF2B5EF4-FFF2-40B4-BE49-F238E27FC236}">
                  <a16:creationId xmlns:a16="http://schemas.microsoft.com/office/drawing/2014/main" id="{C05A8731-2AA9-583D-DE4D-38DBF31A7EB9}"/>
                </a:ext>
              </a:extLst>
            </p:cNvPr>
            <p:cNvSpPr/>
            <p:nvPr/>
          </p:nvSpPr>
          <p:spPr>
            <a:xfrm>
              <a:off x="4978717" y="1900817"/>
              <a:ext cx="391795" cy="403225"/>
            </a:xfrm>
            <a:custGeom>
              <a:avLst/>
              <a:gdLst/>
              <a:ahLst/>
              <a:cxnLst/>
              <a:rect l="l" t="t" r="r" b="b"/>
              <a:pathLst>
                <a:path w="391795" h="403225">
                  <a:moveTo>
                    <a:pt x="391759" y="0"/>
                  </a:moveTo>
                  <a:lnTo>
                    <a:pt x="0" y="0"/>
                  </a:lnTo>
                  <a:lnTo>
                    <a:pt x="0" y="402949"/>
                  </a:lnTo>
                  <a:lnTo>
                    <a:pt x="391759" y="402949"/>
                  </a:lnTo>
                  <a:lnTo>
                    <a:pt x="391759" y="0"/>
                  </a:lnTo>
                  <a:close/>
                </a:path>
              </a:pathLst>
            </a:custGeom>
            <a:solidFill>
              <a:srgbClr val="4472C4"/>
            </a:solidFill>
          </p:spPr>
          <p:txBody>
            <a:bodyPr wrap="square" lIns="0" tIns="0" rIns="0" bIns="0" rtlCol="0"/>
            <a:lstStyle/>
            <a:p>
              <a:endParaRPr/>
            </a:p>
          </p:txBody>
        </p:sp>
        <p:sp>
          <p:nvSpPr>
            <p:cNvPr id="21" name="object 20">
              <a:extLst>
                <a:ext uri="{FF2B5EF4-FFF2-40B4-BE49-F238E27FC236}">
                  <a16:creationId xmlns:a16="http://schemas.microsoft.com/office/drawing/2014/main" id="{D627AA1A-B3A0-1E4F-D61D-7106009BFA31}"/>
                </a:ext>
              </a:extLst>
            </p:cNvPr>
            <p:cNvSpPr/>
            <p:nvPr/>
          </p:nvSpPr>
          <p:spPr>
            <a:xfrm>
              <a:off x="5370474" y="1133017"/>
              <a:ext cx="768350" cy="1170940"/>
            </a:xfrm>
            <a:custGeom>
              <a:avLst/>
              <a:gdLst/>
              <a:ahLst/>
              <a:cxnLst/>
              <a:rect l="l" t="t" r="r" b="b"/>
              <a:pathLst>
                <a:path w="768350" h="1170939">
                  <a:moveTo>
                    <a:pt x="767803" y="0"/>
                  </a:moveTo>
                  <a:lnTo>
                    <a:pt x="0" y="767803"/>
                  </a:lnTo>
                  <a:lnTo>
                    <a:pt x="0" y="1170749"/>
                  </a:lnTo>
                  <a:lnTo>
                    <a:pt x="767803" y="402945"/>
                  </a:lnTo>
                  <a:lnTo>
                    <a:pt x="767803" y="0"/>
                  </a:lnTo>
                  <a:close/>
                </a:path>
              </a:pathLst>
            </a:custGeom>
            <a:solidFill>
              <a:srgbClr val="375C9E"/>
            </a:solidFill>
          </p:spPr>
          <p:txBody>
            <a:bodyPr wrap="square" lIns="0" tIns="0" rIns="0" bIns="0" rtlCol="0"/>
            <a:lstStyle/>
            <a:p>
              <a:endParaRPr/>
            </a:p>
          </p:txBody>
        </p:sp>
        <p:sp>
          <p:nvSpPr>
            <p:cNvPr id="22" name="object 21">
              <a:extLst>
                <a:ext uri="{FF2B5EF4-FFF2-40B4-BE49-F238E27FC236}">
                  <a16:creationId xmlns:a16="http://schemas.microsoft.com/office/drawing/2014/main" id="{B6564F70-274F-14A4-9BAE-5EC3DC543F45}"/>
                </a:ext>
              </a:extLst>
            </p:cNvPr>
            <p:cNvSpPr/>
            <p:nvPr/>
          </p:nvSpPr>
          <p:spPr>
            <a:xfrm>
              <a:off x="4978717" y="1133017"/>
              <a:ext cx="1160145" cy="768350"/>
            </a:xfrm>
            <a:custGeom>
              <a:avLst/>
              <a:gdLst/>
              <a:ahLst/>
              <a:cxnLst/>
              <a:rect l="l" t="t" r="r" b="b"/>
              <a:pathLst>
                <a:path w="1160145" h="768350">
                  <a:moveTo>
                    <a:pt x="1159560" y="0"/>
                  </a:moveTo>
                  <a:lnTo>
                    <a:pt x="767803" y="0"/>
                  </a:lnTo>
                  <a:lnTo>
                    <a:pt x="0" y="767803"/>
                  </a:lnTo>
                  <a:lnTo>
                    <a:pt x="391756" y="767803"/>
                  </a:lnTo>
                  <a:lnTo>
                    <a:pt x="1159560" y="0"/>
                  </a:lnTo>
                  <a:close/>
                </a:path>
              </a:pathLst>
            </a:custGeom>
            <a:solidFill>
              <a:srgbClr val="698ED0"/>
            </a:solidFill>
          </p:spPr>
          <p:txBody>
            <a:bodyPr wrap="square" lIns="0" tIns="0" rIns="0" bIns="0" rtlCol="0"/>
            <a:lstStyle/>
            <a:p>
              <a:endParaRPr/>
            </a:p>
          </p:txBody>
        </p:sp>
        <p:sp>
          <p:nvSpPr>
            <p:cNvPr id="23" name="object 22">
              <a:extLst>
                <a:ext uri="{FF2B5EF4-FFF2-40B4-BE49-F238E27FC236}">
                  <a16:creationId xmlns:a16="http://schemas.microsoft.com/office/drawing/2014/main" id="{55E95506-028A-28A5-6D7A-36737D9FCA48}"/>
                </a:ext>
              </a:extLst>
            </p:cNvPr>
            <p:cNvSpPr/>
            <p:nvPr/>
          </p:nvSpPr>
          <p:spPr>
            <a:xfrm>
              <a:off x="4978717" y="1133017"/>
              <a:ext cx="1160145" cy="1170940"/>
            </a:xfrm>
            <a:custGeom>
              <a:avLst/>
              <a:gdLst/>
              <a:ahLst/>
              <a:cxnLst/>
              <a:rect l="l" t="t" r="r" b="b"/>
              <a:pathLst>
                <a:path w="1160145" h="1170939">
                  <a:moveTo>
                    <a:pt x="0" y="767807"/>
                  </a:moveTo>
                  <a:lnTo>
                    <a:pt x="767808" y="0"/>
                  </a:lnTo>
                  <a:lnTo>
                    <a:pt x="1159570" y="0"/>
                  </a:lnTo>
                  <a:lnTo>
                    <a:pt x="1159570" y="402950"/>
                  </a:lnTo>
                  <a:lnTo>
                    <a:pt x="391759" y="1170760"/>
                  </a:lnTo>
                  <a:lnTo>
                    <a:pt x="0" y="1170760"/>
                  </a:lnTo>
                  <a:lnTo>
                    <a:pt x="0" y="767807"/>
                  </a:lnTo>
                  <a:close/>
                </a:path>
                <a:path w="1160145" h="1170939">
                  <a:moveTo>
                    <a:pt x="0" y="767807"/>
                  </a:moveTo>
                  <a:lnTo>
                    <a:pt x="391759" y="767807"/>
                  </a:lnTo>
                  <a:lnTo>
                    <a:pt x="1159570" y="0"/>
                  </a:lnTo>
                </a:path>
                <a:path w="1160145" h="1170939">
                  <a:moveTo>
                    <a:pt x="391759" y="767807"/>
                  </a:moveTo>
                  <a:lnTo>
                    <a:pt x="391759" y="1170760"/>
                  </a:lnTo>
                </a:path>
              </a:pathLst>
            </a:custGeom>
            <a:ln w="12700">
              <a:solidFill>
                <a:srgbClr val="2F528F"/>
              </a:solidFill>
            </a:ln>
          </p:spPr>
          <p:txBody>
            <a:bodyPr wrap="square" lIns="0" tIns="0" rIns="0" bIns="0" rtlCol="0"/>
            <a:lstStyle/>
            <a:p>
              <a:endParaRPr/>
            </a:p>
          </p:txBody>
        </p:sp>
      </p:grpSp>
      <p:sp>
        <p:nvSpPr>
          <p:cNvPr id="24" name="object 23">
            <a:extLst>
              <a:ext uri="{FF2B5EF4-FFF2-40B4-BE49-F238E27FC236}">
                <a16:creationId xmlns:a16="http://schemas.microsoft.com/office/drawing/2014/main" id="{6D919588-8E3E-CD7E-8832-4F17C28DEC55}"/>
              </a:ext>
            </a:extLst>
          </p:cNvPr>
          <p:cNvSpPr/>
          <p:nvPr/>
        </p:nvSpPr>
        <p:spPr>
          <a:xfrm>
            <a:off x="2450414" y="1334440"/>
            <a:ext cx="181763" cy="48022"/>
          </a:xfrm>
          <a:custGeom>
            <a:avLst/>
            <a:gdLst/>
            <a:ahLst/>
            <a:cxnLst/>
            <a:rect l="l" t="t" r="r" b="b"/>
            <a:pathLst>
              <a:path w="480695" h="127000">
                <a:moveTo>
                  <a:pt x="353567" y="0"/>
                </a:moveTo>
                <a:lnTo>
                  <a:pt x="353313" y="50800"/>
                </a:lnTo>
                <a:lnTo>
                  <a:pt x="126" y="49060"/>
                </a:lnTo>
                <a:lnTo>
                  <a:pt x="0" y="74447"/>
                </a:lnTo>
                <a:lnTo>
                  <a:pt x="353187" y="76200"/>
                </a:lnTo>
                <a:lnTo>
                  <a:pt x="352945" y="126987"/>
                </a:lnTo>
                <a:lnTo>
                  <a:pt x="480250" y="64122"/>
                </a:lnTo>
                <a:lnTo>
                  <a:pt x="353567" y="0"/>
                </a:lnTo>
                <a:close/>
              </a:path>
            </a:pathLst>
          </a:custGeom>
          <a:solidFill>
            <a:srgbClr val="000000"/>
          </a:solidFill>
        </p:spPr>
        <p:txBody>
          <a:bodyPr wrap="square" lIns="0" tIns="0" rIns="0" bIns="0" rtlCol="0"/>
          <a:lstStyle/>
          <a:p>
            <a:endParaRPr/>
          </a:p>
        </p:txBody>
      </p:sp>
      <p:sp>
        <p:nvSpPr>
          <p:cNvPr id="25" name="object 24">
            <a:extLst>
              <a:ext uri="{FF2B5EF4-FFF2-40B4-BE49-F238E27FC236}">
                <a16:creationId xmlns:a16="http://schemas.microsoft.com/office/drawing/2014/main" id="{6A1A7570-A573-8E36-8988-68B7BA28CC6A}"/>
              </a:ext>
            </a:extLst>
          </p:cNvPr>
          <p:cNvSpPr/>
          <p:nvPr/>
        </p:nvSpPr>
        <p:spPr>
          <a:xfrm>
            <a:off x="3274916" y="1337883"/>
            <a:ext cx="181763" cy="48022"/>
          </a:xfrm>
          <a:custGeom>
            <a:avLst/>
            <a:gdLst/>
            <a:ahLst/>
            <a:cxnLst/>
            <a:rect l="l" t="t" r="r" b="b"/>
            <a:pathLst>
              <a:path w="480695" h="127000">
                <a:moveTo>
                  <a:pt x="353567" y="0"/>
                </a:moveTo>
                <a:lnTo>
                  <a:pt x="353326" y="50800"/>
                </a:lnTo>
                <a:lnTo>
                  <a:pt x="126" y="49060"/>
                </a:lnTo>
                <a:lnTo>
                  <a:pt x="0" y="74460"/>
                </a:lnTo>
                <a:lnTo>
                  <a:pt x="353199" y="76200"/>
                </a:lnTo>
                <a:lnTo>
                  <a:pt x="352945" y="127000"/>
                </a:lnTo>
                <a:lnTo>
                  <a:pt x="480263" y="64122"/>
                </a:lnTo>
                <a:lnTo>
                  <a:pt x="353567" y="0"/>
                </a:lnTo>
                <a:close/>
              </a:path>
            </a:pathLst>
          </a:custGeom>
          <a:solidFill>
            <a:srgbClr val="000000"/>
          </a:solidFill>
        </p:spPr>
        <p:txBody>
          <a:bodyPr wrap="square" lIns="0" tIns="0" rIns="0" bIns="0" rtlCol="0"/>
          <a:lstStyle/>
          <a:p>
            <a:endParaRPr/>
          </a:p>
        </p:txBody>
      </p:sp>
      <p:sp>
        <p:nvSpPr>
          <p:cNvPr id="26" name="object 25">
            <a:extLst>
              <a:ext uri="{FF2B5EF4-FFF2-40B4-BE49-F238E27FC236}">
                <a16:creationId xmlns:a16="http://schemas.microsoft.com/office/drawing/2014/main" id="{33E66FB8-6F91-5893-9E44-704406912BDD}"/>
              </a:ext>
            </a:extLst>
          </p:cNvPr>
          <p:cNvSpPr txBox="1"/>
          <p:nvPr/>
        </p:nvSpPr>
        <p:spPr>
          <a:xfrm>
            <a:off x="3064743" y="2046806"/>
            <a:ext cx="76595" cy="167842"/>
          </a:xfrm>
          <a:prstGeom prst="rect">
            <a:avLst/>
          </a:prstGeom>
        </p:spPr>
        <p:txBody>
          <a:bodyPr vert="horz" wrap="square" lIns="0" tIns="4802" rIns="0" bIns="0" rtlCol="0">
            <a:spAutoFit/>
          </a:bodyPr>
          <a:lstStyle/>
          <a:p>
            <a:pPr marL="4802">
              <a:spcBef>
                <a:spcPts val="38"/>
              </a:spcBef>
            </a:pPr>
            <a:r>
              <a:rPr sz="1059" dirty="0">
                <a:latin typeface="Calibri"/>
                <a:cs typeface="Calibri"/>
              </a:rPr>
              <a:t>=</a:t>
            </a:r>
          </a:p>
        </p:txBody>
      </p:sp>
      <p:sp>
        <p:nvSpPr>
          <p:cNvPr id="27" name="object 26">
            <a:extLst>
              <a:ext uri="{FF2B5EF4-FFF2-40B4-BE49-F238E27FC236}">
                <a16:creationId xmlns:a16="http://schemas.microsoft.com/office/drawing/2014/main" id="{EE104409-EDE6-1543-BFDD-C13D550664C3}"/>
              </a:ext>
            </a:extLst>
          </p:cNvPr>
          <p:cNvSpPr/>
          <p:nvPr/>
        </p:nvSpPr>
        <p:spPr>
          <a:xfrm>
            <a:off x="3306102" y="1784597"/>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8" name="object 27">
            <a:extLst>
              <a:ext uri="{FF2B5EF4-FFF2-40B4-BE49-F238E27FC236}">
                <a16:creationId xmlns:a16="http://schemas.microsoft.com/office/drawing/2014/main" id="{EC826517-D807-7D2E-1014-4BC92895C5D4}"/>
              </a:ext>
            </a:extLst>
          </p:cNvPr>
          <p:cNvSpPr/>
          <p:nvPr/>
        </p:nvSpPr>
        <p:spPr>
          <a:xfrm>
            <a:off x="3306102" y="1925777"/>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29" name="object 28">
            <a:extLst>
              <a:ext uri="{FF2B5EF4-FFF2-40B4-BE49-F238E27FC236}">
                <a16:creationId xmlns:a16="http://schemas.microsoft.com/office/drawing/2014/main" id="{99F35CEF-2091-BC95-36AB-E09E369CA7E8}"/>
              </a:ext>
            </a:extLst>
          </p:cNvPr>
          <p:cNvSpPr/>
          <p:nvPr/>
        </p:nvSpPr>
        <p:spPr>
          <a:xfrm>
            <a:off x="3306102" y="2344993"/>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30" name="object 29">
            <a:extLst>
              <a:ext uri="{FF2B5EF4-FFF2-40B4-BE49-F238E27FC236}">
                <a16:creationId xmlns:a16="http://schemas.microsoft.com/office/drawing/2014/main" id="{F4D06365-7D57-6BF4-BB57-973E1F08B889}"/>
              </a:ext>
            </a:extLst>
          </p:cNvPr>
          <p:cNvSpPr txBox="1"/>
          <p:nvPr/>
        </p:nvSpPr>
        <p:spPr>
          <a:xfrm>
            <a:off x="3288598" y="1760476"/>
            <a:ext cx="138783" cy="509242"/>
          </a:xfrm>
          <a:prstGeom prst="rect">
            <a:avLst/>
          </a:prstGeom>
          <a:ln w="12700">
            <a:solidFill>
              <a:srgbClr val="000000"/>
            </a:solidFill>
          </a:ln>
        </p:spPr>
        <p:txBody>
          <a:bodyPr vert="horz" wrap="square" lIns="0" tIns="0" rIns="0" bIns="0" rtlCol="0">
            <a:spAutoFit/>
          </a:bodyPr>
          <a:lstStyle/>
          <a:p>
            <a:pPr>
              <a:lnSpc>
                <a:spcPct val="100000"/>
              </a:lnSpc>
            </a:pPr>
            <a:endParaRPr sz="794">
              <a:latin typeface="Times New Roman"/>
              <a:cs typeface="Times New Roman"/>
            </a:endParaRPr>
          </a:p>
          <a:p>
            <a:pPr>
              <a:lnSpc>
                <a:spcPct val="100000"/>
              </a:lnSpc>
            </a:pPr>
            <a:endParaRPr sz="794">
              <a:latin typeface="Times New Roman"/>
              <a:cs typeface="Times New Roman"/>
            </a:endParaRPr>
          </a:p>
          <a:p>
            <a:pPr>
              <a:spcBef>
                <a:spcPts val="17"/>
              </a:spcBef>
            </a:pPr>
            <a:endParaRPr sz="1040">
              <a:latin typeface="Times New Roman"/>
              <a:cs typeface="Times New Roman"/>
            </a:endParaRPr>
          </a:p>
          <a:p>
            <a:pPr algn="ctr">
              <a:spcBef>
                <a:spcPts val="2"/>
              </a:spcBef>
            </a:pPr>
            <a:r>
              <a:rPr sz="681" dirty="0">
                <a:latin typeface="Cambria Math"/>
                <a:cs typeface="Cambria Math"/>
              </a:rPr>
              <a:t>⋮</a:t>
            </a:r>
            <a:endParaRPr sz="681">
              <a:latin typeface="Cambria Math"/>
              <a:cs typeface="Cambria Math"/>
            </a:endParaRPr>
          </a:p>
        </p:txBody>
      </p:sp>
      <p:sp>
        <p:nvSpPr>
          <p:cNvPr id="31" name="object 30">
            <a:extLst>
              <a:ext uri="{FF2B5EF4-FFF2-40B4-BE49-F238E27FC236}">
                <a16:creationId xmlns:a16="http://schemas.microsoft.com/office/drawing/2014/main" id="{D3C4F7F9-3B78-414D-9BD0-FB5BEA631163}"/>
              </a:ext>
            </a:extLst>
          </p:cNvPr>
          <p:cNvSpPr/>
          <p:nvPr/>
        </p:nvSpPr>
        <p:spPr>
          <a:xfrm>
            <a:off x="3445677" y="2124520"/>
            <a:ext cx="206014" cy="48022"/>
          </a:xfrm>
          <a:custGeom>
            <a:avLst/>
            <a:gdLst/>
            <a:ahLst/>
            <a:cxnLst/>
            <a:rect l="l" t="t" r="r" b="b"/>
            <a:pathLst>
              <a:path w="544829" h="127000">
                <a:moveTo>
                  <a:pt x="417525" y="0"/>
                </a:moveTo>
                <a:lnTo>
                  <a:pt x="417525" y="50800"/>
                </a:lnTo>
                <a:lnTo>
                  <a:pt x="0" y="50800"/>
                </a:lnTo>
                <a:lnTo>
                  <a:pt x="0" y="76200"/>
                </a:lnTo>
                <a:lnTo>
                  <a:pt x="417525" y="76200"/>
                </a:lnTo>
                <a:lnTo>
                  <a:pt x="417525" y="127000"/>
                </a:lnTo>
                <a:lnTo>
                  <a:pt x="544525" y="63500"/>
                </a:lnTo>
                <a:lnTo>
                  <a:pt x="417525" y="0"/>
                </a:lnTo>
                <a:close/>
              </a:path>
            </a:pathLst>
          </a:custGeom>
          <a:solidFill>
            <a:srgbClr val="000000"/>
          </a:solidFill>
        </p:spPr>
        <p:txBody>
          <a:bodyPr wrap="square" lIns="0" tIns="0" rIns="0" bIns="0" rtlCol="0"/>
          <a:lstStyle/>
          <a:p>
            <a:endParaRPr/>
          </a:p>
        </p:txBody>
      </p:sp>
      <p:sp>
        <p:nvSpPr>
          <p:cNvPr id="32" name="object 31">
            <a:extLst>
              <a:ext uri="{FF2B5EF4-FFF2-40B4-BE49-F238E27FC236}">
                <a16:creationId xmlns:a16="http://schemas.microsoft.com/office/drawing/2014/main" id="{08D407F9-57F9-BA94-65CF-6E017A76AB57}"/>
              </a:ext>
            </a:extLst>
          </p:cNvPr>
          <p:cNvSpPr/>
          <p:nvPr/>
        </p:nvSpPr>
        <p:spPr>
          <a:xfrm>
            <a:off x="3687424" y="1787387"/>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33" name="object 32">
            <a:extLst>
              <a:ext uri="{FF2B5EF4-FFF2-40B4-BE49-F238E27FC236}">
                <a16:creationId xmlns:a16="http://schemas.microsoft.com/office/drawing/2014/main" id="{556AA8B8-935E-FEF3-B251-24B5AD17E334}"/>
              </a:ext>
            </a:extLst>
          </p:cNvPr>
          <p:cNvSpPr/>
          <p:nvPr/>
        </p:nvSpPr>
        <p:spPr>
          <a:xfrm>
            <a:off x="3687424" y="1928567"/>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34" name="object 33">
            <a:extLst>
              <a:ext uri="{FF2B5EF4-FFF2-40B4-BE49-F238E27FC236}">
                <a16:creationId xmlns:a16="http://schemas.microsoft.com/office/drawing/2014/main" id="{5BF38D8E-AB59-1E44-A31F-0F2FFA26AE77}"/>
              </a:ext>
            </a:extLst>
          </p:cNvPr>
          <p:cNvSpPr/>
          <p:nvPr/>
        </p:nvSpPr>
        <p:spPr>
          <a:xfrm>
            <a:off x="3687424" y="2347783"/>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35" name="object 34">
            <a:extLst>
              <a:ext uri="{FF2B5EF4-FFF2-40B4-BE49-F238E27FC236}">
                <a16:creationId xmlns:a16="http://schemas.microsoft.com/office/drawing/2014/main" id="{5B802E7E-8209-B576-A795-9A14C3676D8C}"/>
              </a:ext>
            </a:extLst>
          </p:cNvPr>
          <p:cNvSpPr txBox="1"/>
          <p:nvPr/>
        </p:nvSpPr>
        <p:spPr>
          <a:xfrm>
            <a:off x="3669920" y="1763266"/>
            <a:ext cx="138783" cy="509242"/>
          </a:xfrm>
          <a:prstGeom prst="rect">
            <a:avLst/>
          </a:prstGeom>
          <a:ln w="12700">
            <a:solidFill>
              <a:srgbClr val="000000"/>
            </a:solidFill>
          </a:ln>
        </p:spPr>
        <p:txBody>
          <a:bodyPr vert="horz" wrap="square" lIns="0" tIns="0" rIns="0" bIns="0" rtlCol="0">
            <a:spAutoFit/>
          </a:bodyPr>
          <a:lstStyle/>
          <a:p>
            <a:pPr>
              <a:lnSpc>
                <a:spcPct val="100000"/>
              </a:lnSpc>
            </a:pPr>
            <a:endParaRPr sz="794">
              <a:latin typeface="Times New Roman"/>
              <a:cs typeface="Times New Roman"/>
            </a:endParaRPr>
          </a:p>
          <a:p>
            <a:pPr>
              <a:lnSpc>
                <a:spcPct val="100000"/>
              </a:lnSpc>
            </a:pPr>
            <a:endParaRPr sz="794">
              <a:latin typeface="Times New Roman"/>
              <a:cs typeface="Times New Roman"/>
            </a:endParaRPr>
          </a:p>
          <a:p>
            <a:pPr>
              <a:spcBef>
                <a:spcPts val="17"/>
              </a:spcBef>
            </a:pPr>
            <a:endParaRPr sz="1040">
              <a:latin typeface="Times New Roman"/>
              <a:cs typeface="Times New Roman"/>
            </a:endParaRPr>
          </a:p>
          <a:p>
            <a:pPr algn="ctr">
              <a:spcBef>
                <a:spcPts val="2"/>
              </a:spcBef>
            </a:pPr>
            <a:r>
              <a:rPr sz="681" dirty="0">
                <a:latin typeface="Cambria Math"/>
                <a:cs typeface="Cambria Math"/>
              </a:rPr>
              <a:t>⋮</a:t>
            </a:r>
            <a:endParaRPr sz="681">
              <a:latin typeface="Cambria Math"/>
              <a:cs typeface="Cambria Math"/>
            </a:endParaRPr>
          </a:p>
        </p:txBody>
      </p:sp>
      <p:sp>
        <p:nvSpPr>
          <p:cNvPr id="36" name="object 35">
            <a:extLst>
              <a:ext uri="{FF2B5EF4-FFF2-40B4-BE49-F238E27FC236}">
                <a16:creationId xmlns:a16="http://schemas.microsoft.com/office/drawing/2014/main" id="{8074D6D1-0391-08B2-3050-A5B8416B6310}"/>
              </a:ext>
            </a:extLst>
          </p:cNvPr>
          <p:cNvSpPr/>
          <p:nvPr/>
        </p:nvSpPr>
        <p:spPr>
          <a:xfrm>
            <a:off x="3833526" y="2121754"/>
            <a:ext cx="181763" cy="48022"/>
          </a:xfrm>
          <a:custGeom>
            <a:avLst/>
            <a:gdLst/>
            <a:ahLst/>
            <a:cxnLst/>
            <a:rect l="l" t="t" r="r" b="b"/>
            <a:pathLst>
              <a:path w="480695" h="127000">
                <a:moveTo>
                  <a:pt x="353555" y="0"/>
                </a:moveTo>
                <a:lnTo>
                  <a:pt x="353313" y="50799"/>
                </a:lnTo>
                <a:lnTo>
                  <a:pt x="114" y="49060"/>
                </a:lnTo>
                <a:lnTo>
                  <a:pt x="0" y="74460"/>
                </a:lnTo>
                <a:lnTo>
                  <a:pt x="353186" y="76199"/>
                </a:lnTo>
                <a:lnTo>
                  <a:pt x="352932" y="126999"/>
                </a:lnTo>
                <a:lnTo>
                  <a:pt x="480250" y="64122"/>
                </a:lnTo>
                <a:lnTo>
                  <a:pt x="353555" y="0"/>
                </a:lnTo>
                <a:close/>
              </a:path>
            </a:pathLst>
          </a:custGeom>
          <a:solidFill>
            <a:srgbClr val="000000"/>
          </a:solidFill>
        </p:spPr>
        <p:txBody>
          <a:bodyPr wrap="square" lIns="0" tIns="0" rIns="0" bIns="0" rtlCol="0"/>
          <a:lstStyle/>
          <a:p>
            <a:endParaRPr/>
          </a:p>
        </p:txBody>
      </p:sp>
      <p:grpSp>
        <p:nvGrpSpPr>
          <p:cNvPr id="37" name="object 36">
            <a:extLst>
              <a:ext uri="{FF2B5EF4-FFF2-40B4-BE49-F238E27FC236}">
                <a16:creationId xmlns:a16="http://schemas.microsoft.com/office/drawing/2014/main" id="{57A83084-F33C-09A0-8122-5B49D37513A4}"/>
              </a:ext>
            </a:extLst>
          </p:cNvPr>
          <p:cNvGrpSpPr/>
          <p:nvPr/>
        </p:nvGrpSpPr>
        <p:grpSpPr>
          <a:xfrm>
            <a:off x="4213629" y="2094266"/>
            <a:ext cx="327749" cy="108529"/>
            <a:chOff x="11034623" y="3618471"/>
            <a:chExt cx="866775" cy="287020"/>
          </a:xfrm>
        </p:grpSpPr>
        <p:sp>
          <p:nvSpPr>
            <p:cNvPr id="38" name="object 37">
              <a:extLst>
                <a:ext uri="{FF2B5EF4-FFF2-40B4-BE49-F238E27FC236}">
                  <a16:creationId xmlns:a16="http://schemas.microsoft.com/office/drawing/2014/main" id="{B82637B9-AC47-E2BF-EF8D-C562CEF4B475}"/>
                </a:ext>
              </a:extLst>
            </p:cNvPr>
            <p:cNvSpPr/>
            <p:nvPr/>
          </p:nvSpPr>
          <p:spPr>
            <a:xfrm>
              <a:off x="11620131" y="3624821"/>
              <a:ext cx="274320" cy="274320"/>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39" name="object 38">
              <a:extLst>
                <a:ext uri="{FF2B5EF4-FFF2-40B4-BE49-F238E27FC236}">
                  <a16:creationId xmlns:a16="http://schemas.microsoft.com/office/drawing/2014/main" id="{51CF0323-6FA6-FDCA-6C3A-5DAF7E8EF866}"/>
                </a:ext>
              </a:extLst>
            </p:cNvPr>
            <p:cNvSpPr/>
            <p:nvPr/>
          </p:nvSpPr>
          <p:spPr>
            <a:xfrm>
              <a:off x="11034623" y="3706190"/>
              <a:ext cx="544830" cy="127000"/>
            </a:xfrm>
            <a:custGeom>
              <a:avLst/>
              <a:gdLst/>
              <a:ahLst/>
              <a:cxnLst/>
              <a:rect l="l" t="t" r="r" b="b"/>
              <a:pathLst>
                <a:path w="544829" h="127000">
                  <a:moveTo>
                    <a:pt x="417537" y="0"/>
                  </a:moveTo>
                  <a:lnTo>
                    <a:pt x="417537" y="50799"/>
                  </a:lnTo>
                  <a:lnTo>
                    <a:pt x="0" y="50787"/>
                  </a:lnTo>
                  <a:lnTo>
                    <a:pt x="0" y="76187"/>
                  </a:lnTo>
                  <a:lnTo>
                    <a:pt x="417537" y="76199"/>
                  </a:lnTo>
                  <a:lnTo>
                    <a:pt x="417537" y="126999"/>
                  </a:lnTo>
                  <a:lnTo>
                    <a:pt x="544537" y="63499"/>
                  </a:lnTo>
                  <a:lnTo>
                    <a:pt x="417537" y="0"/>
                  </a:lnTo>
                  <a:close/>
                </a:path>
              </a:pathLst>
            </a:custGeom>
            <a:solidFill>
              <a:srgbClr val="000000"/>
            </a:solidFill>
          </p:spPr>
          <p:txBody>
            <a:bodyPr wrap="square" lIns="0" tIns="0" rIns="0" bIns="0" rtlCol="0"/>
            <a:lstStyle/>
            <a:p>
              <a:endParaRPr/>
            </a:p>
          </p:txBody>
        </p:sp>
      </p:grpSp>
      <p:grpSp>
        <p:nvGrpSpPr>
          <p:cNvPr id="40" name="object 39">
            <a:extLst>
              <a:ext uri="{FF2B5EF4-FFF2-40B4-BE49-F238E27FC236}">
                <a16:creationId xmlns:a16="http://schemas.microsoft.com/office/drawing/2014/main" id="{8E75A50B-A3B7-2279-8A9B-A9AC38D192E5}"/>
              </a:ext>
            </a:extLst>
          </p:cNvPr>
          <p:cNvGrpSpPr/>
          <p:nvPr/>
        </p:nvGrpSpPr>
        <p:grpSpPr>
          <a:xfrm>
            <a:off x="112401" y="1074320"/>
            <a:ext cx="673027" cy="670145"/>
            <a:chOff x="188403" y="921092"/>
            <a:chExt cx="1779905" cy="1772285"/>
          </a:xfrm>
        </p:grpSpPr>
        <p:sp>
          <p:nvSpPr>
            <p:cNvPr id="41" name="object 40">
              <a:extLst>
                <a:ext uri="{FF2B5EF4-FFF2-40B4-BE49-F238E27FC236}">
                  <a16:creationId xmlns:a16="http://schemas.microsoft.com/office/drawing/2014/main" id="{5EF9441A-1D0D-CB39-5C5B-42395A7A9302}"/>
                </a:ext>
              </a:extLst>
            </p:cNvPr>
            <p:cNvSpPr/>
            <p:nvPr/>
          </p:nvSpPr>
          <p:spPr>
            <a:xfrm>
              <a:off x="310667" y="927442"/>
              <a:ext cx="1651000" cy="1655445"/>
            </a:xfrm>
            <a:custGeom>
              <a:avLst/>
              <a:gdLst/>
              <a:ahLst/>
              <a:cxnLst/>
              <a:rect l="l" t="t" r="r" b="b"/>
              <a:pathLst>
                <a:path w="1651000" h="1655445">
                  <a:moveTo>
                    <a:pt x="159194" y="1379359"/>
                  </a:moveTo>
                  <a:lnTo>
                    <a:pt x="0" y="1379359"/>
                  </a:lnTo>
                  <a:lnTo>
                    <a:pt x="0" y="1483194"/>
                  </a:lnTo>
                  <a:lnTo>
                    <a:pt x="159194" y="1483194"/>
                  </a:lnTo>
                  <a:lnTo>
                    <a:pt x="159194" y="1379359"/>
                  </a:lnTo>
                  <a:close/>
                </a:path>
                <a:path w="1651000" h="1655445">
                  <a:moveTo>
                    <a:pt x="159194" y="1103490"/>
                  </a:moveTo>
                  <a:lnTo>
                    <a:pt x="0" y="1103490"/>
                  </a:lnTo>
                  <a:lnTo>
                    <a:pt x="0" y="1207325"/>
                  </a:lnTo>
                  <a:lnTo>
                    <a:pt x="159194" y="1207325"/>
                  </a:lnTo>
                  <a:lnTo>
                    <a:pt x="159194" y="1103490"/>
                  </a:lnTo>
                  <a:close/>
                </a:path>
                <a:path w="1651000" h="1655445">
                  <a:moveTo>
                    <a:pt x="159194" y="827620"/>
                  </a:moveTo>
                  <a:lnTo>
                    <a:pt x="0" y="827620"/>
                  </a:lnTo>
                  <a:lnTo>
                    <a:pt x="0" y="931456"/>
                  </a:lnTo>
                  <a:lnTo>
                    <a:pt x="159194" y="931456"/>
                  </a:lnTo>
                  <a:lnTo>
                    <a:pt x="159194" y="827620"/>
                  </a:lnTo>
                  <a:close/>
                </a:path>
                <a:path w="1651000" h="1655445">
                  <a:moveTo>
                    <a:pt x="159194" y="551751"/>
                  </a:moveTo>
                  <a:lnTo>
                    <a:pt x="0" y="551751"/>
                  </a:lnTo>
                  <a:lnTo>
                    <a:pt x="0" y="655574"/>
                  </a:lnTo>
                  <a:lnTo>
                    <a:pt x="159194" y="655574"/>
                  </a:lnTo>
                  <a:lnTo>
                    <a:pt x="159194" y="551751"/>
                  </a:lnTo>
                  <a:close/>
                </a:path>
                <a:path w="1651000" h="1655445">
                  <a:moveTo>
                    <a:pt x="434314" y="1379359"/>
                  </a:moveTo>
                  <a:lnTo>
                    <a:pt x="275120" y="1379359"/>
                  </a:lnTo>
                  <a:lnTo>
                    <a:pt x="275120" y="1483194"/>
                  </a:lnTo>
                  <a:lnTo>
                    <a:pt x="434314" y="1483194"/>
                  </a:lnTo>
                  <a:lnTo>
                    <a:pt x="434314" y="1379359"/>
                  </a:lnTo>
                  <a:close/>
                </a:path>
                <a:path w="1651000" h="1655445">
                  <a:moveTo>
                    <a:pt x="434314" y="1103490"/>
                  </a:moveTo>
                  <a:lnTo>
                    <a:pt x="275120" y="1103490"/>
                  </a:lnTo>
                  <a:lnTo>
                    <a:pt x="275120" y="1207325"/>
                  </a:lnTo>
                  <a:lnTo>
                    <a:pt x="434314" y="1207325"/>
                  </a:lnTo>
                  <a:lnTo>
                    <a:pt x="434314" y="1103490"/>
                  </a:lnTo>
                  <a:close/>
                </a:path>
                <a:path w="1651000" h="1655445">
                  <a:moveTo>
                    <a:pt x="434314" y="827620"/>
                  </a:moveTo>
                  <a:lnTo>
                    <a:pt x="275120" y="827620"/>
                  </a:lnTo>
                  <a:lnTo>
                    <a:pt x="275120" y="931456"/>
                  </a:lnTo>
                  <a:lnTo>
                    <a:pt x="434314" y="931456"/>
                  </a:lnTo>
                  <a:lnTo>
                    <a:pt x="434314" y="827620"/>
                  </a:lnTo>
                  <a:close/>
                </a:path>
                <a:path w="1651000" h="1655445">
                  <a:moveTo>
                    <a:pt x="434314" y="551751"/>
                  </a:moveTo>
                  <a:lnTo>
                    <a:pt x="275120" y="551751"/>
                  </a:lnTo>
                  <a:lnTo>
                    <a:pt x="275120" y="655574"/>
                  </a:lnTo>
                  <a:lnTo>
                    <a:pt x="434314" y="655574"/>
                  </a:lnTo>
                  <a:lnTo>
                    <a:pt x="434314" y="551751"/>
                  </a:lnTo>
                  <a:close/>
                </a:path>
                <a:path w="1651000" h="1655445">
                  <a:moveTo>
                    <a:pt x="709434" y="1379359"/>
                  </a:moveTo>
                  <a:lnTo>
                    <a:pt x="550227" y="1379359"/>
                  </a:lnTo>
                  <a:lnTo>
                    <a:pt x="550227" y="1483194"/>
                  </a:lnTo>
                  <a:lnTo>
                    <a:pt x="709434" y="1483194"/>
                  </a:lnTo>
                  <a:lnTo>
                    <a:pt x="709434" y="1379359"/>
                  </a:lnTo>
                  <a:close/>
                </a:path>
                <a:path w="1651000" h="1655445">
                  <a:moveTo>
                    <a:pt x="709434" y="1103490"/>
                  </a:moveTo>
                  <a:lnTo>
                    <a:pt x="550227" y="1103490"/>
                  </a:lnTo>
                  <a:lnTo>
                    <a:pt x="550227" y="1207325"/>
                  </a:lnTo>
                  <a:lnTo>
                    <a:pt x="709434" y="1207325"/>
                  </a:lnTo>
                  <a:lnTo>
                    <a:pt x="709434" y="1103490"/>
                  </a:lnTo>
                  <a:close/>
                </a:path>
                <a:path w="1651000" h="1655445">
                  <a:moveTo>
                    <a:pt x="709434" y="827620"/>
                  </a:moveTo>
                  <a:lnTo>
                    <a:pt x="550227" y="827620"/>
                  </a:lnTo>
                  <a:lnTo>
                    <a:pt x="550227" y="931456"/>
                  </a:lnTo>
                  <a:lnTo>
                    <a:pt x="709434" y="931456"/>
                  </a:lnTo>
                  <a:lnTo>
                    <a:pt x="709434" y="827620"/>
                  </a:lnTo>
                  <a:close/>
                </a:path>
                <a:path w="1651000" h="1655445">
                  <a:moveTo>
                    <a:pt x="709434" y="551751"/>
                  </a:moveTo>
                  <a:lnTo>
                    <a:pt x="550227" y="551751"/>
                  </a:lnTo>
                  <a:lnTo>
                    <a:pt x="550227" y="655574"/>
                  </a:lnTo>
                  <a:lnTo>
                    <a:pt x="709434" y="655574"/>
                  </a:lnTo>
                  <a:lnTo>
                    <a:pt x="709434" y="551751"/>
                  </a:lnTo>
                  <a:close/>
                </a:path>
                <a:path w="1651000" h="1655445">
                  <a:moveTo>
                    <a:pt x="984554" y="1379359"/>
                  </a:moveTo>
                  <a:lnTo>
                    <a:pt x="825347" y="1379359"/>
                  </a:lnTo>
                  <a:lnTo>
                    <a:pt x="825347" y="1483194"/>
                  </a:lnTo>
                  <a:lnTo>
                    <a:pt x="984554" y="1483194"/>
                  </a:lnTo>
                  <a:lnTo>
                    <a:pt x="984554" y="1379359"/>
                  </a:lnTo>
                  <a:close/>
                </a:path>
                <a:path w="1651000" h="1655445">
                  <a:moveTo>
                    <a:pt x="984554" y="1103490"/>
                  </a:moveTo>
                  <a:lnTo>
                    <a:pt x="825347" y="1103490"/>
                  </a:lnTo>
                  <a:lnTo>
                    <a:pt x="825347" y="1207325"/>
                  </a:lnTo>
                  <a:lnTo>
                    <a:pt x="984554" y="1207325"/>
                  </a:lnTo>
                  <a:lnTo>
                    <a:pt x="984554" y="1103490"/>
                  </a:lnTo>
                  <a:close/>
                </a:path>
                <a:path w="1651000" h="1655445">
                  <a:moveTo>
                    <a:pt x="984554" y="827620"/>
                  </a:moveTo>
                  <a:lnTo>
                    <a:pt x="825347" y="827620"/>
                  </a:lnTo>
                  <a:lnTo>
                    <a:pt x="825347" y="931456"/>
                  </a:lnTo>
                  <a:lnTo>
                    <a:pt x="984554" y="931456"/>
                  </a:lnTo>
                  <a:lnTo>
                    <a:pt x="984554" y="827620"/>
                  </a:lnTo>
                  <a:close/>
                </a:path>
                <a:path w="1651000" h="1655445">
                  <a:moveTo>
                    <a:pt x="984554" y="551751"/>
                  </a:moveTo>
                  <a:lnTo>
                    <a:pt x="825347" y="551751"/>
                  </a:lnTo>
                  <a:lnTo>
                    <a:pt x="825347" y="655574"/>
                  </a:lnTo>
                  <a:lnTo>
                    <a:pt x="984554" y="655574"/>
                  </a:lnTo>
                  <a:lnTo>
                    <a:pt x="984554" y="551751"/>
                  </a:lnTo>
                  <a:close/>
                </a:path>
                <a:path w="1651000" h="1655445">
                  <a:moveTo>
                    <a:pt x="1259674" y="1379359"/>
                  </a:moveTo>
                  <a:lnTo>
                    <a:pt x="1100467" y="1379359"/>
                  </a:lnTo>
                  <a:lnTo>
                    <a:pt x="1100467" y="1483194"/>
                  </a:lnTo>
                  <a:lnTo>
                    <a:pt x="1259674" y="1483194"/>
                  </a:lnTo>
                  <a:lnTo>
                    <a:pt x="1259674" y="1379359"/>
                  </a:lnTo>
                  <a:close/>
                </a:path>
                <a:path w="1651000" h="1655445">
                  <a:moveTo>
                    <a:pt x="1259674" y="1103490"/>
                  </a:moveTo>
                  <a:lnTo>
                    <a:pt x="1100467" y="1103490"/>
                  </a:lnTo>
                  <a:lnTo>
                    <a:pt x="1100467" y="1207325"/>
                  </a:lnTo>
                  <a:lnTo>
                    <a:pt x="1259674" y="1207325"/>
                  </a:lnTo>
                  <a:lnTo>
                    <a:pt x="1259674" y="1103490"/>
                  </a:lnTo>
                  <a:close/>
                </a:path>
                <a:path w="1651000" h="1655445">
                  <a:moveTo>
                    <a:pt x="1259674" y="827620"/>
                  </a:moveTo>
                  <a:lnTo>
                    <a:pt x="1100467" y="827620"/>
                  </a:lnTo>
                  <a:lnTo>
                    <a:pt x="1100467" y="931456"/>
                  </a:lnTo>
                  <a:lnTo>
                    <a:pt x="1259674" y="931456"/>
                  </a:lnTo>
                  <a:lnTo>
                    <a:pt x="1259674" y="827620"/>
                  </a:lnTo>
                  <a:close/>
                </a:path>
                <a:path w="1651000" h="1655445">
                  <a:moveTo>
                    <a:pt x="1259674" y="551751"/>
                  </a:moveTo>
                  <a:lnTo>
                    <a:pt x="1100467" y="551751"/>
                  </a:lnTo>
                  <a:lnTo>
                    <a:pt x="1100467" y="655574"/>
                  </a:lnTo>
                  <a:lnTo>
                    <a:pt x="1259674" y="655574"/>
                  </a:lnTo>
                  <a:lnTo>
                    <a:pt x="1259674" y="551751"/>
                  </a:lnTo>
                  <a:close/>
                </a:path>
                <a:path w="1651000" h="1655445">
                  <a:moveTo>
                    <a:pt x="1375575" y="0"/>
                  </a:moveTo>
                  <a:lnTo>
                    <a:pt x="1375575" y="0"/>
                  </a:lnTo>
                  <a:lnTo>
                    <a:pt x="0" y="0"/>
                  </a:lnTo>
                  <a:lnTo>
                    <a:pt x="0" y="103835"/>
                  </a:lnTo>
                  <a:lnTo>
                    <a:pt x="0" y="275869"/>
                  </a:lnTo>
                  <a:lnTo>
                    <a:pt x="0" y="379704"/>
                  </a:lnTo>
                  <a:lnTo>
                    <a:pt x="159194" y="379704"/>
                  </a:lnTo>
                  <a:lnTo>
                    <a:pt x="159194" y="275869"/>
                  </a:lnTo>
                  <a:lnTo>
                    <a:pt x="159194" y="103835"/>
                  </a:lnTo>
                  <a:lnTo>
                    <a:pt x="275120" y="103835"/>
                  </a:lnTo>
                  <a:lnTo>
                    <a:pt x="275120" y="275869"/>
                  </a:lnTo>
                  <a:lnTo>
                    <a:pt x="275120" y="379704"/>
                  </a:lnTo>
                  <a:lnTo>
                    <a:pt x="434314" y="379704"/>
                  </a:lnTo>
                  <a:lnTo>
                    <a:pt x="434314" y="275869"/>
                  </a:lnTo>
                  <a:lnTo>
                    <a:pt x="434314" y="103835"/>
                  </a:lnTo>
                  <a:lnTo>
                    <a:pt x="550227" y="103835"/>
                  </a:lnTo>
                  <a:lnTo>
                    <a:pt x="550227" y="275869"/>
                  </a:lnTo>
                  <a:lnTo>
                    <a:pt x="550227" y="379704"/>
                  </a:lnTo>
                  <a:lnTo>
                    <a:pt x="709434" y="379704"/>
                  </a:lnTo>
                  <a:lnTo>
                    <a:pt x="709434" y="275869"/>
                  </a:lnTo>
                  <a:lnTo>
                    <a:pt x="709434" y="103835"/>
                  </a:lnTo>
                  <a:lnTo>
                    <a:pt x="825347" y="103835"/>
                  </a:lnTo>
                  <a:lnTo>
                    <a:pt x="825347" y="275869"/>
                  </a:lnTo>
                  <a:lnTo>
                    <a:pt x="825347" y="379704"/>
                  </a:lnTo>
                  <a:lnTo>
                    <a:pt x="984554" y="379704"/>
                  </a:lnTo>
                  <a:lnTo>
                    <a:pt x="984554" y="275869"/>
                  </a:lnTo>
                  <a:lnTo>
                    <a:pt x="984554" y="103835"/>
                  </a:lnTo>
                  <a:lnTo>
                    <a:pt x="1100467" y="103835"/>
                  </a:lnTo>
                  <a:lnTo>
                    <a:pt x="1100467" y="275869"/>
                  </a:lnTo>
                  <a:lnTo>
                    <a:pt x="1100467" y="379704"/>
                  </a:lnTo>
                  <a:lnTo>
                    <a:pt x="1259674" y="379704"/>
                  </a:lnTo>
                  <a:lnTo>
                    <a:pt x="1259674" y="275869"/>
                  </a:lnTo>
                  <a:lnTo>
                    <a:pt x="1259674" y="103835"/>
                  </a:lnTo>
                  <a:lnTo>
                    <a:pt x="1375575" y="103835"/>
                  </a:lnTo>
                  <a:lnTo>
                    <a:pt x="1375575" y="0"/>
                  </a:lnTo>
                  <a:close/>
                </a:path>
                <a:path w="1651000" h="1655445">
                  <a:moveTo>
                    <a:pt x="1650695" y="551751"/>
                  </a:moveTo>
                  <a:lnTo>
                    <a:pt x="1375587" y="551751"/>
                  </a:lnTo>
                  <a:lnTo>
                    <a:pt x="1375587" y="655574"/>
                  </a:lnTo>
                  <a:lnTo>
                    <a:pt x="1534782" y="655574"/>
                  </a:lnTo>
                  <a:lnTo>
                    <a:pt x="1534782" y="827620"/>
                  </a:lnTo>
                  <a:lnTo>
                    <a:pt x="1375587" y="827620"/>
                  </a:lnTo>
                  <a:lnTo>
                    <a:pt x="1375587" y="931456"/>
                  </a:lnTo>
                  <a:lnTo>
                    <a:pt x="1534782" y="931456"/>
                  </a:lnTo>
                  <a:lnTo>
                    <a:pt x="1534782" y="1103490"/>
                  </a:lnTo>
                  <a:lnTo>
                    <a:pt x="1375587" y="1103490"/>
                  </a:lnTo>
                  <a:lnTo>
                    <a:pt x="1375587" y="1207325"/>
                  </a:lnTo>
                  <a:lnTo>
                    <a:pt x="1534782" y="1207325"/>
                  </a:lnTo>
                  <a:lnTo>
                    <a:pt x="1534782" y="1379359"/>
                  </a:lnTo>
                  <a:lnTo>
                    <a:pt x="1375587" y="1379359"/>
                  </a:lnTo>
                  <a:lnTo>
                    <a:pt x="1375587" y="1483194"/>
                  </a:lnTo>
                  <a:lnTo>
                    <a:pt x="1534782" y="1483194"/>
                  </a:lnTo>
                  <a:lnTo>
                    <a:pt x="1534782" y="1655229"/>
                  </a:lnTo>
                  <a:lnTo>
                    <a:pt x="1650695" y="1655229"/>
                  </a:lnTo>
                  <a:lnTo>
                    <a:pt x="1650695" y="1483194"/>
                  </a:lnTo>
                  <a:lnTo>
                    <a:pt x="1650695" y="1379359"/>
                  </a:lnTo>
                  <a:lnTo>
                    <a:pt x="1650695" y="655574"/>
                  </a:lnTo>
                  <a:lnTo>
                    <a:pt x="1650695" y="551751"/>
                  </a:lnTo>
                  <a:close/>
                </a:path>
                <a:path w="1651000" h="1655445">
                  <a:moveTo>
                    <a:pt x="1650695" y="0"/>
                  </a:moveTo>
                  <a:lnTo>
                    <a:pt x="1375587" y="0"/>
                  </a:lnTo>
                  <a:lnTo>
                    <a:pt x="1375587" y="103835"/>
                  </a:lnTo>
                  <a:lnTo>
                    <a:pt x="1375587" y="275869"/>
                  </a:lnTo>
                  <a:lnTo>
                    <a:pt x="1375587" y="379704"/>
                  </a:lnTo>
                  <a:lnTo>
                    <a:pt x="1534782" y="379704"/>
                  </a:lnTo>
                  <a:lnTo>
                    <a:pt x="1534782" y="551738"/>
                  </a:lnTo>
                  <a:lnTo>
                    <a:pt x="1650695" y="551738"/>
                  </a:lnTo>
                  <a:lnTo>
                    <a:pt x="1650695" y="379704"/>
                  </a:lnTo>
                  <a:lnTo>
                    <a:pt x="1650695" y="275869"/>
                  </a:lnTo>
                  <a:lnTo>
                    <a:pt x="1650695" y="103835"/>
                  </a:lnTo>
                  <a:lnTo>
                    <a:pt x="1650695" y="0"/>
                  </a:lnTo>
                  <a:close/>
                </a:path>
              </a:pathLst>
            </a:custGeom>
            <a:solidFill>
              <a:srgbClr val="00B050"/>
            </a:solidFill>
          </p:spPr>
          <p:txBody>
            <a:bodyPr wrap="square" lIns="0" tIns="0" rIns="0" bIns="0" rtlCol="0"/>
            <a:lstStyle/>
            <a:p>
              <a:endParaRPr/>
            </a:p>
          </p:txBody>
        </p:sp>
        <p:sp>
          <p:nvSpPr>
            <p:cNvPr id="42" name="object 41">
              <a:extLst>
                <a:ext uri="{FF2B5EF4-FFF2-40B4-BE49-F238E27FC236}">
                  <a16:creationId xmlns:a16="http://schemas.microsoft.com/office/drawing/2014/main" id="{D886FB7D-0FAD-FC2A-0F45-7DD959805166}"/>
                </a:ext>
              </a:extLst>
            </p:cNvPr>
            <p:cNvSpPr/>
            <p:nvPr/>
          </p:nvSpPr>
          <p:spPr>
            <a:xfrm>
              <a:off x="585787" y="921092"/>
              <a:ext cx="1382395" cy="282575"/>
            </a:xfrm>
            <a:custGeom>
              <a:avLst/>
              <a:gdLst/>
              <a:ahLst/>
              <a:cxnLst/>
              <a:rect l="l" t="t" r="r" b="b"/>
              <a:pathLst>
                <a:path w="1382395" h="282575">
                  <a:moveTo>
                    <a:pt x="0" y="0"/>
                  </a:moveTo>
                  <a:lnTo>
                    <a:pt x="0" y="110182"/>
                  </a:lnTo>
                </a:path>
                <a:path w="1382395" h="282575">
                  <a:moveTo>
                    <a:pt x="275117" y="0"/>
                  </a:moveTo>
                  <a:lnTo>
                    <a:pt x="275117" y="110182"/>
                  </a:lnTo>
                </a:path>
                <a:path w="1382395" h="282575">
                  <a:moveTo>
                    <a:pt x="550234" y="0"/>
                  </a:moveTo>
                  <a:lnTo>
                    <a:pt x="550234" y="110182"/>
                  </a:lnTo>
                </a:path>
                <a:path w="1382395" h="282575">
                  <a:moveTo>
                    <a:pt x="825353" y="0"/>
                  </a:moveTo>
                  <a:lnTo>
                    <a:pt x="825353" y="110182"/>
                  </a:lnTo>
                </a:path>
                <a:path w="1382395" h="282575">
                  <a:moveTo>
                    <a:pt x="1100473" y="0"/>
                  </a:moveTo>
                  <a:lnTo>
                    <a:pt x="1100473" y="110182"/>
                  </a:lnTo>
                </a:path>
                <a:path w="1382395" h="282575">
                  <a:moveTo>
                    <a:pt x="1259672" y="282222"/>
                  </a:moveTo>
                  <a:lnTo>
                    <a:pt x="1381933" y="282222"/>
                  </a:lnTo>
                </a:path>
              </a:pathLst>
            </a:custGeom>
            <a:ln w="12700">
              <a:solidFill>
                <a:srgbClr val="000000"/>
              </a:solidFill>
            </a:ln>
          </p:spPr>
          <p:txBody>
            <a:bodyPr wrap="square" lIns="0" tIns="0" rIns="0" bIns="0" rtlCol="0"/>
            <a:lstStyle/>
            <a:p>
              <a:endParaRPr/>
            </a:p>
          </p:txBody>
        </p:sp>
        <p:sp>
          <p:nvSpPr>
            <p:cNvPr id="43" name="object 42">
              <a:extLst>
                <a:ext uri="{FF2B5EF4-FFF2-40B4-BE49-F238E27FC236}">
                  <a16:creationId xmlns:a16="http://schemas.microsoft.com/office/drawing/2014/main" id="{EFA0A9B8-2DD0-09CC-5EBE-64C6156D9696}"/>
                </a:ext>
              </a:extLst>
            </p:cNvPr>
            <p:cNvSpPr/>
            <p:nvPr/>
          </p:nvSpPr>
          <p:spPr>
            <a:xfrm>
              <a:off x="1845449" y="1472844"/>
              <a:ext cx="122555" cy="840740"/>
            </a:xfrm>
            <a:custGeom>
              <a:avLst/>
              <a:gdLst/>
              <a:ahLst/>
              <a:cxnLst/>
              <a:rect l="l" t="t" r="r" b="b"/>
              <a:pathLst>
                <a:path w="122555" h="840739">
                  <a:moveTo>
                    <a:pt x="122262" y="827620"/>
                  </a:moveTo>
                  <a:lnTo>
                    <a:pt x="0" y="827620"/>
                  </a:lnTo>
                  <a:lnTo>
                    <a:pt x="0" y="840320"/>
                  </a:lnTo>
                  <a:lnTo>
                    <a:pt x="122262" y="840320"/>
                  </a:lnTo>
                  <a:lnTo>
                    <a:pt x="122262" y="827620"/>
                  </a:lnTo>
                  <a:close/>
                </a:path>
                <a:path w="122555" h="840739">
                  <a:moveTo>
                    <a:pt x="122262" y="551751"/>
                  </a:moveTo>
                  <a:lnTo>
                    <a:pt x="0" y="551751"/>
                  </a:lnTo>
                  <a:lnTo>
                    <a:pt x="0" y="564451"/>
                  </a:lnTo>
                  <a:lnTo>
                    <a:pt x="122262" y="564451"/>
                  </a:lnTo>
                  <a:lnTo>
                    <a:pt x="122262" y="551751"/>
                  </a:lnTo>
                  <a:close/>
                </a:path>
                <a:path w="122555" h="840739">
                  <a:moveTo>
                    <a:pt x="122262" y="275869"/>
                  </a:moveTo>
                  <a:lnTo>
                    <a:pt x="0" y="275869"/>
                  </a:lnTo>
                  <a:lnTo>
                    <a:pt x="0" y="288569"/>
                  </a:lnTo>
                  <a:lnTo>
                    <a:pt x="122262" y="288569"/>
                  </a:lnTo>
                  <a:lnTo>
                    <a:pt x="122262" y="275869"/>
                  </a:lnTo>
                  <a:close/>
                </a:path>
                <a:path w="122555" h="840739">
                  <a:moveTo>
                    <a:pt x="122262" y="0"/>
                  </a:moveTo>
                  <a:lnTo>
                    <a:pt x="0" y="0"/>
                  </a:lnTo>
                  <a:lnTo>
                    <a:pt x="0" y="12700"/>
                  </a:lnTo>
                  <a:lnTo>
                    <a:pt x="122262" y="12700"/>
                  </a:lnTo>
                  <a:lnTo>
                    <a:pt x="122262" y="0"/>
                  </a:lnTo>
                  <a:close/>
                </a:path>
              </a:pathLst>
            </a:custGeom>
            <a:solidFill>
              <a:srgbClr val="000000"/>
            </a:solidFill>
          </p:spPr>
          <p:txBody>
            <a:bodyPr wrap="square" lIns="0" tIns="0" rIns="0" bIns="0" rtlCol="0"/>
            <a:lstStyle/>
            <a:p>
              <a:endParaRPr/>
            </a:p>
          </p:txBody>
        </p:sp>
        <p:sp>
          <p:nvSpPr>
            <p:cNvPr id="44" name="object 43">
              <a:extLst>
                <a:ext uri="{FF2B5EF4-FFF2-40B4-BE49-F238E27FC236}">
                  <a16:creationId xmlns:a16="http://schemas.microsoft.com/office/drawing/2014/main" id="{C83EAC61-7AEA-36AB-82AB-EBA9567EAC90}"/>
                </a:ext>
              </a:extLst>
            </p:cNvPr>
            <p:cNvSpPr/>
            <p:nvPr/>
          </p:nvSpPr>
          <p:spPr>
            <a:xfrm>
              <a:off x="310669" y="921092"/>
              <a:ext cx="0" cy="110489"/>
            </a:xfrm>
            <a:custGeom>
              <a:avLst/>
              <a:gdLst/>
              <a:ahLst/>
              <a:cxnLst/>
              <a:rect l="l" t="t" r="r" b="b"/>
              <a:pathLst>
                <a:path h="110490">
                  <a:moveTo>
                    <a:pt x="0" y="0"/>
                  </a:moveTo>
                  <a:lnTo>
                    <a:pt x="0" y="110182"/>
                  </a:lnTo>
                </a:path>
              </a:pathLst>
            </a:custGeom>
            <a:ln w="12700">
              <a:solidFill>
                <a:srgbClr val="000000"/>
              </a:solidFill>
            </a:ln>
          </p:spPr>
          <p:txBody>
            <a:bodyPr wrap="square" lIns="0" tIns="0" rIns="0" bIns="0" rtlCol="0"/>
            <a:lstStyle/>
            <a:p>
              <a:endParaRPr/>
            </a:p>
          </p:txBody>
        </p:sp>
        <p:sp>
          <p:nvSpPr>
            <p:cNvPr id="45" name="object 44">
              <a:extLst>
                <a:ext uri="{FF2B5EF4-FFF2-40B4-BE49-F238E27FC236}">
                  <a16:creationId xmlns:a16="http://schemas.microsoft.com/office/drawing/2014/main" id="{0CA34B84-67AC-9249-95F8-0EC1609D5ED1}"/>
                </a:ext>
              </a:extLst>
            </p:cNvPr>
            <p:cNvSpPr/>
            <p:nvPr/>
          </p:nvSpPr>
          <p:spPr>
            <a:xfrm>
              <a:off x="304319" y="921092"/>
              <a:ext cx="1663700" cy="1668145"/>
            </a:xfrm>
            <a:custGeom>
              <a:avLst/>
              <a:gdLst/>
              <a:ahLst/>
              <a:cxnLst/>
              <a:rect l="l" t="t" r="r" b="b"/>
              <a:pathLst>
                <a:path w="1663700" h="1668145">
                  <a:moveTo>
                    <a:pt x="1657050" y="0"/>
                  </a:moveTo>
                  <a:lnTo>
                    <a:pt x="1657050" y="1667930"/>
                  </a:lnTo>
                </a:path>
                <a:path w="1663700" h="1668145">
                  <a:moveTo>
                    <a:pt x="0" y="6350"/>
                  </a:moveTo>
                  <a:lnTo>
                    <a:pt x="1663400" y="6350"/>
                  </a:lnTo>
                </a:path>
              </a:pathLst>
            </a:custGeom>
            <a:ln w="12700">
              <a:solidFill>
                <a:srgbClr val="000000"/>
              </a:solidFill>
            </a:ln>
          </p:spPr>
          <p:txBody>
            <a:bodyPr wrap="square" lIns="0" tIns="0" rIns="0" bIns="0" rtlCol="0"/>
            <a:lstStyle/>
            <a:p>
              <a:endParaRPr/>
            </a:p>
          </p:txBody>
        </p:sp>
        <p:sp>
          <p:nvSpPr>
            <p:cNvPr id="46" name="object 45">
              <a:extLst>
                <a:ext uri="{FF2B5EF4-FFF2-40B4-BE49-F238E27FC236}">
                  <a16:creationId xmlns:a16="http://schemas.microsoft.com/office/drawing/2014/main" id="{2393E538-8585-B648-627E-FDEBEE36253D}"/>
                </a:ext>
              </a:extLst>
            </p:cNvPr>
            <p:cNvSpPr/>
            <p:nvPr/>
          </p:nvSpPr>
          <p:spPr>
            <a:xfrm>
              <a:off x="1845459" y="2582673"/>
              <a:ext cx="122555" cy="0"/>
            </a:xfrm>
            <a:custGeom>
              <a:avLst/>
              <a:gdLst/>
              <a:ahLst/>
              <a:cxnLst/>
              <a:rect l="l" t="t" r="r" b="b"/>
              <a:pathLst>
                <a:path w="122555">
                  <a:moveTo>
                    <a:pt x="0" y="0"/>
                  </a:moveTo>
                  <a:lnTo>
                    <a:pt x="122261" y="0"/>
                  </a:lnTo>
                </a:path>
              </a:pathLst>
            </a:custGeom>
            <a:ln w="12700">
              <a:solidFill>
                <a:srgbClr val="000000"/>
              </a:solidFill>
            </a:ln>
          </p:spPr>
          <p:txBody>
            <a:bodyPr wrap="square" lIns="0" tIns="0" rIns="0" bIns="0" rtlCol="0"/>
            <a:lstStyle/>
            <a:p>
              <a:endParaRPr/>
            </a:p>
          </p:txBody>
        </p:sp>
        <p:sp>
          <p:nvSpPr>
            <p:cNvPr id="47" name="object 46">
              <a:extLst>
                <a:ext uri="{FF2B5EF4-FFF2-40B4-BE49-F238E27FC236}">
                  <a16:creationId xmlns:a16="http://schemas.microsoft.com/office/drawing/2014/main" id="{9C982104-3FAD-8EB7-09F7-F8643A60E8B1}"/>
                </a:ext>
              </a:extLst>
            </p:cNvPr>
            <p:cNvSpPr/>
            <p:nvPr/>
          </p:nvSpPr>
          <p:spPr>
            <a:xfrm>
              <a:off x="194741" y="1031277"/>
              <a:ext cx="1651000" cy="1655445"/>
            </a:xfrm>
            <a:custGeom>
              <a:avLst/>
              <a:gdLst/>
              <a:ahLst/>
              <a:cxnLst/>
              <a:rect l="l" t="t" r="r" b="b"/>
              <a:pathLst>
                <a:path w="1651000" h="1655445">
                  <a:moveTo>
                    <a:pt x="1375587" y="551751"/>
                  </a:moveTo>
                  <a:lnTo>
                    <a:pt x="1375587" y="551751"/>
                  </a:lnTo>
                  <a:lnTo>
                    <a:pt x="0" y="551751"/>
                  </a:lnTo>
                  <a:lnTo>
                    <a:pt x="0" y="827620"/>
                  </a:lnTo>
                  <a:lnTo>
                    <a:pt x="0" y="1103490"/>
                  </a:lnTo>
                  <a:lnTo>
                    <a:pt x="0" y="1379359"/>
                  </a:lnTo>
                  <a:lnTo>
                    <a:pt x="0" y="1655229"/>
                  </a:lnTo>
                  <a:lnTo>
                    <a:pt x="275120" y="1655229"/>
                  </a:lnTo>
                  <a:lnTo>
                    <a:pt x="550240" y="1655229"/>
                  </a:lnTo>
                  <a:lnTo>
                    <a:pt x="825360" y="1655229"/>
                  </a:lnTo>
                  <a:lnTo>
                    <a:pt x="1100480" y="1655229"/>
                  </a:lnTo>
                  <a:lnTo>
                    <a:pt x="1375587" y="1655229"/>
                  </a:lnTo>
                  <a:lnTo>
                    <a:pt x="1375587" y="1379359"/>
                  </a:lnTo>
                  <a:lnTo>
                    <a:pt x="1375587" y="1103490"/>
                  </a:lnTo>
                  <a:lnTo>
                    <a:pt x="1375587" y="827620"/>
                  </a:lnTo>
                  <a:lnTo>
                    <a:pt x="1375587" y="551751"/>
                  </a:lnTo>
                  <a:close/>
                </a:path>
                <a:path w="1651000" h="1655445">
                  <a:moveTo>
                    <a:pt x="1375587" y="0"/>
                  </a:moveTo>
                  <a:lnTo>
                    <a:pt x="1375587" y="0"/>
                  </a:lnTo>
                  <a:lnTo>
                    <a:pt x="0" y="0"/>
                  </a:lnTo>
                  <a:lnTo>
                    <a:pt x="0" y="275869"/>
                  </a:lnTo>
                  <a:lnTo>
                    <a:pt x="0" y="551738"/>
                  </a:lnTo>
                  <a:lnTo>
                    <a:pt x="275120" y="551738"/>
                  </a:lnTo>
                  <a:lnTo>
                    <a:pt x="550240" y="551738"/>
                  </a:lnTo>
                  <a:lnTo>
                    <a:pt x="825360" y="551738"/>
                  </a:lnTo>
                  <a:lnTo>
                    <a:pt x="1100480" y="551738"/>
                  </a:lnTo>
                  <a:lnTo>
                    <a:pt x="1375587" y="551738"/>
                  </a:lnTo>
                  <a:lnTo>
                    <a:pt x="1375587" y="275869"/>
                  </a:lnTo>
                  <a:lnTo>
                    <a:pt x="1375587" y="0"/>
                  </a:lnTo>
                  <a:close/>
                </a:path>
                <a:path w="1651000" h="1655445">
                  <a:moveTo>
                    <a:pt x="1650707" y="551751"/>
                  </a:moveTo>
                  <a:lnTo>
                    <a:pt x="1375600" y="551751"/>
                  </a:lnTo>
                  <a:lnTo>
                    <a:pt x="1375600" y="827620"/>
                  </a:lnTo>
                  <a:lnTo>
                    <a:pt x="1375600" y="1103490"/>
                  </a:lnTo>
                  <a:lnTo>
                    <a:pt x="1375600" y="1379359"/>
                  </a:lnTo>
                  <a:lnTo>
                    <a:pt x="1375600" y="1655229"/>
                  </a:lnTo>
                  <a:lnTo>
                    <a:pt x="1650707" y="1655229"/>
                  </a:lnTo>
                  <a:lnTo>
                    <a:pt x="1650707" y="1379359"/>
                  </a:lnTo>
                  <a:lnTo>
                    <a:pt x="1650707" y="1103490"/>
                  </a:lnTo>
                  <a:lnTo>
                    <a:pt x="1650707" y="827620"/>
                  </a:lnTo>
                  <a:lnTo>
                    <a:pt x="1650707" y="551751"/>
                  </a:lnTo>
                  <a:close/>
                </a:path>
                <a:path w="1651000" h="1655445">
                  <a:moveTo>
                    <a:pt x="1650707" y="0"/>
                  </a:moveTo>
                  <a:lnTo>
                    <a:pt x="1375600" y="0"/>
                  </a:lnTo>
                  <a:lnTo>
                    <a:pt x="1375600" y="275869"/>
                  </a:lnTo>
                  <a:lnTo>
                    <a:pt x="1375600" y="551738"/>
                  </a:lnTo>
                  <a:lnTo>
                    <a:pt x="1650707" y="551738"/>
                  </a:lnTo>
                  <a:lnTo>
                    <a:pt x="1650707" y="275869"/>
                  </a:lnTo>
                  <a:lnTo>
                    <a:pt x="1650707" y="0"/>
                  </a:lnTo>
                  <a:close/>
                </a:path>
              </a:pathLst>
            </a:custGeom>
            <a:solidFill>
              <a:srgbClr val="FF0000"/>
            </a:solidFill>
          </p:spPr>
          <p:txBody>
            <a:bodyPr wrap="square" lIns="0" tIns="0" rIns="0" bIns="0" rtlCol="0"/>
            <a:lstStyle/>
            <a:p>
              <a:endParaRPr/>
            </a:p>
          </p:txBody>
        </p:sp>
        <p:sp>
          <p:nvSpPr>
            <p:cNvPr id="48" name="object 47">
              <a:extLst>
                <a:ext uri="{FF2B5EF4-FFF2-40B4-BE49-F238E27FC236}">
                  <a16:creationId xmlns:a16="http://schemas.microsoft.com/office/drawing/2014/main" id="{5332F671-168C-DA0D-E2F3-01D1AD6FA662}"/>
                </a:ext>
              </a:extLst>
            </p:cNvPr>
            <p:cNvSpPr/>
            <p:nvPr/>
          </p:nvSpPr>
          <p:spPr>
            <a:xfrm>
              <a:off x="188403" y="1024928"/>
              <a:ext cx="1663700" cy="1668145"/>
            </a:xfrm>
            <a:custGeom>
              <a:avLst/>
              <a:gdLst/>
              <a:ahLst/>
              <a:cxnLst/>
              <a:rect l="l" t="t" r="r" b="b"/>
              <a:pathLst>
                <a:path w="1663700" h="1668145">
                  <a:moveTo>
                    <a:pt x="281467" y="0"/>
                  </a:moveTo>
                  <a:lnTo>
                    <a:pt x="281467" y="1667930"/>
                  </a:lnTo>
                </a:path>
                <a:path w="1663700" h="1668145">
                  <a:moveTo>
                    <a:pt x="556584" y="0"/>
                  </a:moveTo>
                  <a:lnTo>
                    <a:pt x="556584" y="1667930"/>
                  </a:lnTo>
                </a:path>
                <a:path w="1663700" h="1668145">
                  <a:moveTo>
                    <a:pt x="831701" y="0"/>
                  </a:moveTo>
                  <a:lnTo>
                    <a:pt x="831701" y="1667930"/>
                  </a:lnTo>
                </a:path>
                <a:path w="1663700" h="1668145">
                  <a:moveTo>
                    <a:pt x="1106820" y="0"/>
                  </a:moveTo>
                  <a:lnTo>
                    <a:pt x="1106820" y="1667930"/>
                  </a:lnTo>
                </a:path>
                <a:path w="1663700" h="1668145">
                  <a:moveTo>
                    <a:pt x="1381940" y="0"/>
                  </a:moveTo>
                  <a:lnTo>
                    <a:pt x="1381940" y="1667930"/>
                  </a:lnTo>
                </a:path>
                <a:path w="1663700" h="1668145">
                  <a:moveTo>
                    <a:pt x="0" y="282222"/>
                  </a:moveTo>
                  <a:lnTo>
                    <a:pt x="1663400" y="282222"/>
                  </a:lnTo>
                </a:path>
                <a:path w="1663700" h="1668145">
                  <a:moveTo>
                    <a:pt x="0" y="558094"/>
                  </a:moveTo>
                  <a:lnTo>
                    <a:pt x="1663400" y="558094"/>
                  </a:lnTo>
                </a:path>
                <a:path w="1663700" h="1668145">
                  <a:moveTo>
                    <a:pt x="0" y="833966"/>
                  </a:moveTo>
                  <a:lnTo>
                    <a:pt x="1663400" y="833966"/>
                  </a:lnTo>
                </a:path>
                <a:path w="1663700" h="1668145">
                  <a:moveTo>
                    <a:pt x="0" y="1109840"/>
                  </a:moveTo>
                  <a:lnTo>
                    <a:pt x="1663400" y="1109840"/>
                  </a:lnTo>
                </a:path>
                <a:path w="1663700" h="1668145">
                  <a:moveTo>
                    <a:pt x="0" y="1385710"/>
                  </a:moveTo>
                  <a:lnTo>
                    <a:pt x="1663400" y="1385710"/>
                  </a:lnTo>
                </a:path>
                <a:path w="1663700" h="1668145">
                  <a:moveTo>
                    <a:pt x="6350" y="0"/>
                  </a:moveTo>
                  <a:lnTo>
                    <a:pt x="6350" y="1667930"/>
                  </a:lnTo>
                </a:path>
                <a:path w="1663700" h="1668145">
                  <a:moveTo>
                    <a:pt x="1657050" y="0"/>
                  </a:moveTo>
                  <a:lnTo>
                    <a:pt x="1657050" y="1667930"/>
                  </a:lnTo>
                </a:path>
                <a:path w="1663700" h="1668145">
                  <a:moveTo>
                    <a:pt x="0" y="6350"/>
                  </a:moveTo>
                  <a:lnTo>
                    <a:pt x="1663400" y="6350"/>
                  </a:lnTo>
                </a:path>
                <a:path w="1663700" h="1668145">
                  <a:moveTo>
                    <a:pt x="0" y="1661580"/>
                  </a:moveTo>
                  <a:lnTo>
                    <a:pt x="1663400" y="1661580"/>
                  </a:lnTo>
                </a:path>
              </a:pathLst>
            </a:custGeom>
            <a:ln w="12700">
              <a:solidFill>
                <a:srgbClr val="000000"/>
              </a:solidFill>
            </a:ln>
          </p:spPr>
          <p:txBody>
            <a:bodyPr wrap="square" lIns="0" tIns="0" rIns="0" bIns="0" rtlCol="0"/>
            <a:lstStyle/>
            <a:p>
              <a:endParaRPr/>
            </a:p>
          </p:txBody>
        </p:sp>
      </p:grpSp>
      <p:sp>
        <p:nvSpPr>
          <p:cNvPr id="49" name="object 48">
            <a:extLst>
              <a:ext uri="{FF2B5EF4-FFF2-40B4-BE49-F238E27FC236}">
                <a16:creationId xmlns:a16="http://schemas.microsoft.com/office/drawing/2014/main" id="{727D2F84-D5C9-7AB8-9405-1C8DC64ACA9C}"/>
              </a:ext>
            </a:extLst>
          </p:cNvPr>
          <p:cNvSpPr txBox="1"/>
          <p:nvPr/>
        </p:nvSpPr>
        <p:spPr>
          <a:xfrm>
            <a:off x="214618" y="1750881"/>
            <a:ext cx="48934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227</a:t>
            </a:r>
            <a:r>
              <a:rPr sz="681" dirty="0">
                <a:latin typeface="Cambria Math"/>
                <a:cs typeface="Cambria Math"/>
              </a:rPr>
              <a:t>×</a:t>
            </a:r>
            <a:r>
              <a:rPr sz="681" dirty="0">
                <a:latin typeface="Century Schoolbook"/>
                <a:cs typeface="Century Schoolbook"/>
              </a:rPr>
              <a:t>227</a:t>
            </a:r>
            <a:r>
              <a:rPr sz="681" spc="-43" dirty="0">
                <a:latin typeface="Century Schoolbook"/>
                <a:cs typeface="Century Schoolbook"/>
              </a:rPr>
              <a:t> </a:t>
            </a:r>
            <a:r>
              <a:rPr sz="681" spc="-9" dirty="0">
                <a:latin typeface="Cambria Math"/>
                <a:cs typeface="Cambria Math"/>
              </a:rPr>
              <a:t>×</a:t>
            </a:r>
            <a:r>
              <a:rPr sz="681" spc="-9" dirty="0">
                <a:latin typeface="Century Schoolbook"/>
                <a:cs typeface="Century Schoolbook"/>
              </a:rPr>
              <a:t>3</a:t>
            </a:r>
            <a:endParaRPr sz="681" dirty="0">
              <a:latin typeface="Century Schoolbook"/>
              <a:cs typeface="Century Schoolbook"/>
            </a:endParaRPr>
          </a:p>
        </p:txBody>
      </p:sp>
      <p:sp>
        <p:nvSpPr>
          <p:cNvPr id="50" name="object 49">
            <a:extLst>
              <a:ext uri="{FF2B5EF4-FFF2-40B4-BE49-F238E27FC236}">
                <a16:creationId xmlns:a16="http://schemas.microsoft.com/office/drawing/2014/main" id="{9C7FE8DB-F610-ECE1-1E8E-AE3B879F5162}"/>
              </a:ext>
            </a:extLst>
          </p:cNvPr>
          <p:cNvSpPr txBox="1"/>
          <p:nvPr/>
        </p:nvSpPr>
        <p:spPr>
          <a:xfrm>
            <a:off x="1141040" y="1612069"/>
            <a:ext cx="441321"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55</a:t>
            </a:r>
            <a:r>
              <a:rPr sz="681" dirty="0">
                <a:latin typeface="Cambria Math"/>
                <a:cs typeface="Cambria Math"/>
              </a:rPr>
              <a:t>×</a:t>
            </a:r>
            <a:r>
              <a:rPr sz="681" dirty="0">
                <a:latin typeface="Century Schoolbook"/>
                <a:cs typeface="Century Schoolbook"/>
              </a:rPr>
              <a:t>55</a:t>
            </a:r>
            <a:r>
              <a:rPr sz="681" spc="-43" dirty="0">
                <a:latin typeface="Century Schoolbook"/>
                <a:cs typeface="Century Schoolbook"/>
              </a:rPr>
              <a:t> </a:t>
            </a:r>
            <a:r>
              <a:rPr sz="681" spc="-9" dirty="0">
                <a:latin typeface="Cambria Math"/>
                <a:cs typeface="Cambria Math"/>
              </a:rPr>
              <a:t>×9</a:t>
            </a:r>
            <a:r>
              <a:rPr sz="681" spc="-9" dirty="0">
                <a:latin typeface="Century Schoolbook"/>
                <a:cs typeface="Century Schoolbook"/>
              </a:rPr>
              <a:t>6</a:t>
            </a:r>
            <a:endParaRPr sz="681">
              <a:latin typeface="Century Schoolbook"/>
              <a:cs typeface="Century Schoolbook"/>
            </a:endParaRPr>
          </a:p>
        </p:txBody>
      </p:sp>
      <p:sp>
        <p:nvSpPr>
          <p:cNvPr id="51" name="object 50">
            <a:extLst>
              <a:ext uri="{FF2B5EF4-FFF2-40B4-BE49-F238E27FC236}">
                <a16:creationId xmlns:a16="http://schemas.microsoft.com/office/drawing/2014/main" id="{883DE246-0283-41F7-2FD5-2FAB360CB500}"/>
              </a:ext>
            </a:extLst>
          </p:cNvPr>
          <p:cNvSpPr txBox="1"/>
          <p:nvPr/>
        </p:nvSpPr>
        <p:spPr>
          <a:xfrm>
            <a:off x="1919921" y="1612069"/>
            <a:ext cx="441321"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27</a:t>
            </a:r>
            <a:r>
              <a:rPr sz="681" dirty="0">
                <a:latin typeface="Cambria Math"/>
                <a:cs typeface="Cambria Math"/>
              </a:rPr>
              <a:t>×</a:t>
            </a:r>
            <a:r>
              <a:rPr sz="681" dirty="0">
                <a:latin typeface="Century Schoolbook"/>
                <a:cs typeface="Century Schoolbook"/>
              </a:rPr>
              <a:t>2</a:t>
            </a:r>
            <a:r>
              <a:rPr lang="en-GB" sz="681" dirty="0">
                <a:latin typeface="Century Schoolbook"/>
                <a:cs typeface="Century Schoolbook"/>
              </a:rPr>
              <a:t>7</a:t>
            </a:r>
            <a:r>
              <a:rPr sz="681" spc="-43" dirty="0">
                <a:latin typeface="Century Schoolbook"/>
                <a:cs typeface="Century Schoolbook"/>
              </a:rPr>
              <a:t> </a:t>
            </a:r>
            <a:r>
              <a:rPr sz="681" spc="-9" dirty="0">
                <a:latin typeface="Cambria Math"/>
                <a:cs typeface="Cambria Math"/>
              </a:rPr>
              <a:t>×</a:t>
            </a:r>
            <a:r>
              <a:rPr sz="681" spc="-9" dirty="0">
                <a:latin typeface="Century Schoolbook"/>
                <a:cs typeface="Century Schoolbook"/>
              </a:rPr>
              <a:t>96</a:t>
            </a:r>
            <a:endParaRPr sz="681" dirty="0">
              <a:latin typeface="Century Schoolbook"/>
              <a:cs typeface="Century Schoolbook"/>
            </a:endParaRPr>
          </a:p>
        </p:txBody>
      </p:sp>
      <p:grpSp>
        <p:nvGrpSpPr>
          <p:cNvPr id="52" name="object 51">
            <a:extLst>
              <a:ext uri="{FF2B5EF4-FFF2-40B4-BE49-F238E27FC236}">
                <a16:creationId xmlns:a16="http://schemas.microsoft.com/office/drawing/2014/main" id="{DB266658-556E-2854-0F9B-848C08B4DA26}"/>
              </a:ext>
            </a:extLst>
          </p:cNvPr>
          <p:cNvGrpSpPr/>
          <p:nvPr/>
        </p:nvGrpSpPr>
        <p:grpSpPr>
          <a:xfrm>
            <a:off x="2680962" y="1079785"/>
            <a:ext cx="530402" cy="519837"/>
            <a:chOff x="6981291" y="935545"/>
            <a:chExt cx="1402715" cy="1374775"/>
          </a:xfrm>
        </p:grpSpPr>
        <p:sp>
          <p:nvSpPr>
            <p:cNvPr id="53" name="object 52">
              <a:extLst>
                <a:ext uri="{FF2B5EF4-FFF2-40B4-BE49-F238E27FC236}">
                  <a16:creationId xmlns:a16="http://schemas.microsoft.com/office/drawing/2014/main" id="{121BB5B7-B860-429A-8425-FEBCC2731DF6}"/>
                </a:ext>
              </a:extLst>
            </p:cNvPr>
            <p:cNvSpPr/>
            <p:nvPr/>
          </p:nvSpPr>
          <p:spPr>
            <a:xfrm>
              <a:off x="6987641" y="1924198"/>
              <a:ext cx="407670" cy="379730"/>
            </a:xfrm>
            <a:custGeom>
              <a:avLst/>
              <a:gdLst/>
              <a:ahLst/>
              <a:cxnLst/>
              <a:rect l="l" t="t" r="r" b="b"/>
              <a:pathLst>
                <a:path w="407670" h="379730">
                  <a:moveTo>
                    <a:pt x="407329" y="0"/>
                  </a:moveTo>
                  <a:lnTo>
                    <a:pt x="0" y="0"/>
                  </a:lnTo>
                  <a:lnTo>
                    <a:pt x="0" y="379568"/>
                  </a:lnTo>
                  <a:lnTo>
                    <a:pt x="407329" y="379568"/>
                  </a:lnTo>
                  <a:lnTo>
                    <a:pt x="407329" y="0"/>
                  </a:lnTo>
                  <a:close/>
                </a:path>
              </a:pathLst>
            </a:custGeom>
            <a:solidFill>
              <a:srgbClr val="4472C4"/>
            </a:solidFill>
          </p:spPr>
          <p:txBody>
            <a:bodyPr wrap="square" lIns="0" tIns="0" rIns="0" bIns="0" rtlCol="0"/>
            <a:lstStyle/>
            <a:p>
              <a:endParaRPr/>
            </a:p>
          </p:txBody>
        </p:sp>
        <p:sp>
          <p:nvSpPr>
            <p:cNvPr id="54" name="object 53">
              <a:extLst>
                <a:ext uri="{FF2B5EF4-FFF2-40B4-BE49-F238E27FC236}">
                  <a16:creationId xmlns:a16="http://schemas.microsoft.com/office/drawing/2014/main" id="{FF827114-9C8E-5F13-C600-4481F8AECADB}"/>
                </a:ext>
              </a:extLst>
            </p:cNvPr>
            <p:cNvSpPr/>
            <p:nvPr/>
          </p:nvSpPr>
          <p:spPr>
            <a:xfrm>
              <a:off x="7394981" y="941895"/>
              <a:ext cx="982344" cy="1362075"/>
            </a:xfrm>
            <a:custGeom>
              <a:avLst/>
              <a:gdLst/>
              <a:ahLst/>
              <a:cxnLst/>
              <a:rect l="l" t="t" r="r" b="b"/>
              <a:pathLst>
                <a:path w="982345" h="1362075">
                  <a:moveTo>
                    <a:pt x="982306" y="0"/>
                  </a:moveTo>
                  <a:lnTo>
                    <a:pt x="0" y="982306"/>
                  </a:lnTo>
                  <a:lnTo>
                    <a:pt x="0" y="1361871"/>
                  </a:lnTo>
                  <a:lnTo>
                    <a:pt x="982306" y="379564"/>
                  </a:lnTo>
                  <a:lnTo>
                    <a:pt x="982306" y="0"/>
                  </a:lnTo>
                  <a:close/>
                </a:path>
              </a:pathLst>
            </a:custGeom>
            <a:solidFill>
              <a:srgbClr val="375C9E"/>
            </a:solidFill>
          </p:spPr>
          <p:txBody>
            <a:bodyPr wrap="square" lIns="0" tIns="0" rIns="0" bIns="0" rtlCol="0"/>
            <a:lstStyle/>
            <a:p>
              <a:endParaRPr/>
            </a:p>
          </p:txBody>
        </p:sp>
        <p:sp>
          <p:nvSpPr>
            <p:cNvPr id="55" name="object 54">
              <a:extLst>
                <a:ext uri="{FF2B5EF4-FFF2-40B4-BE49-F238E27FC236}">
                  <a16:creationId xmlns:a16="http://schemas.microsoft.com/office/drawing/2014/main" id="{D3468F3D-EC24-DAF9-79D8-03201C9E2BEA}"/>
                </a:ext>
              </a:extLst>
            </p:cNvPr>
            <p:cNvSpPr/>
            <p:nvPr/>
          </p:nvSpPr>
          <p:spPr>
            <a:xfrm>
              <a:off x="6987641" y="941895"/>
              <a:ext cx="1390015" cy="982344"/>
            </a:xfrm>
            <a:custGeom>
              <a:avLst/>
              <a:gdLst/>
              <a:ahLst/>
              <a:cxnLst/>
              <a:rect l="l" t="t" r="r" b="b"/>
              <a:pathLst>
                <a:path w="1390015" h="982344">
                  <a:moveTo>
                    <a:pt x="1389646" y="0"/>
                  </a:moveTo>
                  <a:lnTo>
                    <a:pt x="982319" y="0"/>
                  </a:lnTo>
                  <a:lnTo>
                    <a:pt x="0" y="982306"/>
                  </a:lnTo>
                  <a:lnTo>
                    <a:pt x="407339" y="982306"/>
                  </a:lnTo>
                  <a:lnTo>
                    <a:pt x="1389646" y="0"/>
                  </a:lnTo>
                  <a:close/>
                </a:path>
              </a:pathLst>
            </a:custGeom>
            <a:solidFill>
              <a:srgbClr val="698ED0"/>
            </a:solidFill>
          </p:spPr>
          <p:txBody>
            <a:bodyPr wrap="square" lIns="0" tIns="0" rIns="0" bIns="0" rtlCol="0"/>
            <a:lstStyle/>
            <a:p>
              <a:endParaRPr/>
            </a:p>
          </p:txBody>
        </p:sp>
        <p:sp>
          <p:nvSpPr>
            <p:cNvPr id="56" name="object 55">
              <a:extLst>
                <a:ext uri="{FF2B5EF4-FFF2-40B4-BE49-F238E27FC236}">
                  <a16:creationId xmlns:a16="http://schemas.microsoft.com/office/drawing/2014/main" id="{B3C0F874-A2D9-572A-0016-C7890316F763}"/>
                </a:ext>
              </a:extLst>
            </p:cNvPr>
            <p:cNvSpPr/>
            <p:nvPr/>
          </p:nvSpPr>
          <p:spPr>
            <a:xfrm>
              <a:off x="6987641" y="941895"/>
              <a:ext cx="1390015" cy="1362075"/>
            </a:xfrm>
            <a:custGeom>
              <a:avLst/>
              <a:gdLst/>
              <a:ahLst/>
              <a:cxnLst/>
              <a:rect l="l" t="t" r="r" b="b"/>
              <a:pathLst>
                <a:path w="1390015" h="1362075">
                  <a:moveTo>
                    <a:pt x="0" y="982311"/>
                  </a:moveTo>
                  <a:lnTo>
                    <a:pt x="982310" y="0"/>
                  </a:lnTo>
                  <a:lnTo>
                    <a:pt x="1389640" y="0"/>
                  </a:lnTo>
                  <a:lnTo>
                    <a:pt x="1389640" y="379569"/>
                  </a:lnTo>
                  <a:lnTo>
                    <a:pt x="407330" y="1361880"/>
                  </a:lnTo>
                  <a:lnTo>
                    <a:pt x="0" y="1361880"/>
                  </a:lnTo>
                  <a:lnTo>
                    <a:pt x="0" y="982311"/>
                  </a:lnTo>
                  <a:close/>
                </a:path>
                <a:path w="1390015" h="1362075">
                  <a:moveTo>
                    <a:pt x="0" y="982311"/>
                  </a:moveTo>
                  <a:lnTo>
                    <a:pt x="407330" y="982311"/>
                  </a:lnTo>
                  <a:lnTo>
                    <a:pt x="1389640" y="0"/>
                  </a:lnTo>
                </a:path>
                <a:path w="1390015" h="1362075">
                  <a:moveTo>
                    <a:pt x="407330" y="982311"/>
                  </a:moveTo>
                  <a:lnTo>
                    <a:pt x="407330" y="1361880"/>
                  </a:lnTo>
                </a:path>
              </a:pathLst>
            </a:custGeom>
            <a:ln w="12700">
              <a:solidFill>
                <a:srgbClr val="2F528F"/>
              </a:solidFill>
            </a:ln>
          </p:spPr>
          <p:txBody>
            <a:bodyPr wrap="square" lIns="0" tIns="0" rIns="0" bIns="0" rtlCol="0"/>
            <a:lstStyle/>
            <a:p>
              <a:endParaRPr/>
            </a:p>
          </p:txBody>
        </p:sp>
      </p:grpSp>
      <p:sp>
        <p:nvSpPr>
          <p:cNvPr id="57" name="object 56">
            <a:extLst>
              <a:ext uri="{FF2B5EF4-FFF2-40B4-BE49-F238E27FC236}">
                <a16:creationId xmlns:a16="http://schemas.microsoft.com/office/drawing/2014/main" id="{B2332267-9809-769F-8C35-478AFA0B5307}"/>
              </a:ext>
            </a:extLst>
          </p:cNvPr>
          <p:cNvSpPr txBox="1"/>
          <p:nvPr/>
        </p:nvSpPr>
        <p:spPr>
          <a:xfrm>
            <a:off x="2698802" y="1608025"/>
            <a:ext cx="48934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27</a:t>
            </a:r>
            <a:r>
              <a:rPr sz="681" dirty="0">
                <a:latin typeface="Cambria Math"/>
                <a:cs typeface="Cambria Math"/>
              </a:rPr>
              <a:t>×</a:t>
            </a:r>
            <a:r>
              <a:rPr sz="681" dirty="0">
                <a:latin typeface="Century Schoolbook"/>
                <a:cs typeface="Century Schoolbook"/>
              </a:rPr>
              <a:t>27</a:t>
            </a:r>
            <a:r>
              <a:rPr sz="681" spc="-40" dirty="0">
                <a:latin typeface="Century Schoolbook"/>
                <a:cs typeface="Century Schoolbook"/>
              </a:rPr>
              <a:t> </a:t>
            </a:r>
            <a:r>
              <a:rPr sz="681" spc="-8" dirty="0">
                <a:latin typeface="Cambria Math"/>
                <a:cs typeface="Cambria Math"/>
              </a:rPr>
              <a:t>×</a:t>
            </a:r>
            <a:r>
              <a:rPr sz="681" spc="-8" dirty="0">
                <a:latin typeface="Century Schoolbook"/>
                <a:cs typeface="Century Schoolbook"/>
              </a:rPr>
              <a:t>256</a:t>
            </a:r>
            <a:endParaRPr sz="681" dirty="0">
              <a:latin typeface="Century Schoolbook"/>
              <a:cs typeface="Century Schoolbook"/>
            </a:endParaRPr>
          </a:p>
        </p:txBody>
      </p:sp>
      <p:grpSp>
        <p:nvGrpSpPr>
          <p:cNvPr id="58" name="object 57">
            <a:extLst>
              <a:ext uri="{FF2B5EF4-FFF2-40B4-BE49-F238E27FC236}">
                <a16:creationId xmlns:a16="http://schemas.microsoft.com/office/drawing/2014/main" id="{F506FBEC-0267-E587-E406-B4F71094350A}"/>
              </a:ext>
            </a:extLst>
          </p:cNvPr>
          <p:cNvGrpSpPr/>
          <p:nvPr/>
        </p:nvGrpSpPr>
        <p:grpSpPr>
          <a:xfrm>
            <a:off x="3527588" y="1079785"/>
            <a:ext cx="530402" cy="519837"/>
            <a:chOff x="9220301" y="935545"/>
            <a:chExt cx="1402715" cy="1374775"/>
          </a:xfrm>
        </p:grpSpPr>
        <p:sp>
          <p:nvSpPr>
            <p:cNvPr id="59" name="object 58">
              <a:extLst>
                <a:ext uri="{FF2B5EF4-FFF2-40B4-BE49-F238E27FC236}">
                  <a16:creationId xmlns:a16="http://schemas.microsoft.com/office/drawing/2014/main" id="{28E9AA90-5E0D-DCD8-F0EF-D12A7F7D018A}"/>
                </a:ext>
              </a:extLst>
            </p:cNvPr>
            <p:cNvSpPr/>
            <p:nvPr/>
          </p:nvSpPr>
          <p:spPr>
            <a:xfrm>
              <a:off x="9226651" y="2057198"/>
              <a:ext cx="274955" cy="247015"/>
            </a:xfrm>
            <a:custGeom>
              <a:avLst/>
              <a:gdLst/>
              <a:ahLst/>
              <a:cxnLst/>
              <a:rect l="l" t="t" r="r" b="b"/>
              <a:pathLst>
                <a:path w="274954" h="247014">
                  <a:moveTo>
                    <a:pt x="274328" y="0"/>
                  </a:moveTo>
                  <a:lnTo>
                    <a:pt x="0" y="0"/>
                  </a:lnTo>
                  <a:lnTo>
                    <a:pt x="0" y="246569"/>
                  </a:lnTo>
                  <a:lnTo>
                    <a:pt x="274328" y="246569"/>
                  </a:lnTo>
                  <a:lnTo>
                    <a:pt x="274328" y="0"/>
                  </a:lnTo>
                  <a:close/>
                </a:path>
              </a:pathLst>
            </a:custGeom>
            <a:solidFill>
              <a:srgbClr val="4472C4"/>
            </a:solidFill>
          </p:spPr>
          <p:txBody>
            <a:bodyPr wrap="square" lIns="0" tIns="0" rIns="0" bIns="0" rtlCol="0"/>
            <a:lstStyle/>
            <a:p>
              <a:endParaRPr/>
            </a:p>
          </p:txBody>
        </p:sp>
        <p:sp>
          <p:nvSpPr>
            <p:cNvPr id="60" name="object 59">
              <a:extLst>
                <a:ext uri="{FF2B5EF4-FFF2-40B4-BE49-F238E27FC236}">
                  <a16:creationId xmlns:a16="http://schemas.microsoft.com/office/drawing/2014/main" id="{3A00A7B7-0948-39B7-5D93-D2C748A7810A}"/>
                </a:ext>
              </a:extLst>
            </p:cNvPr>
            <p:cNvSpPr/>
            <p:nvPr/>
          </p:nvSpPr>
          <p:spPr>
            <a:xfrm>
              <a:off x="9500984" y="941895"/>
              <a:ext cx="1115695" cy="1362075"/>
            </a:xfrm>
            <a:custGeom>
              <a:avLst/>
              <a:gdLst/>
              <a:ahLst/>
              <a:cxnLst/>
              <a:rect l="l" t="t" r="r" b="b"/>
              <a:pathLst>
                <a:path w="1115695" h="1362075">
                  <a:moveTo>
                    <a:pt x="1115301" y="0"/>
                  </a:moveTo>
                  <a:lnTo>
                    <a:pt x="0" y="1115301"/>
                  </a:lnTo>
                  <a:lnTo>
                    <a:pt x="0" y="1361871"/>
                  </a:lnTo>
                  <a:lnTo>
                    <a:pt x="1115301" y="246557"/>
                  </a:lnTo>
                  <a:lnTo>
                    <a:pt x="1115301" y="0"/>
                  </a:lnTo>
                  <a:close/>
                </a:path>
              </a:pathLst>
            </a:custGeom>
            <a:solidFill>
              <a:srgbClr val="375C9E"/>
            </a:solidFill>
          </p:spPr>
          <p:txBody>
            <a:bodyPr wrap="square" lIns="0" tIns="0" rIns="0" bIns="0" rtlCol="0"/>
            <a:lstStyle/>
            <a:p>
              <a:endParaRPr/>
            </a:p>
          </p:txBody>
        </p:sp>
        <p:sp>
          <p:nvSpPr>
            <p:cNvPr id="61" name="object 60">
              <a:extLst>
                <a:ext uri="{FF2B5EF4-FFF2-40B4-BE49-F238E27FC236}">
                  <a16:creationId xmlns:a16="http://schemas.microsoft.com/office/drawing/2014/main" id="{4BE81F67-5955-324A-2F61-917DF91E6B0A}"/>
                </a:ext>
              </a:extLst>
            </p:cNvPr>
            <p:cNvSpPr/>
            <p:nvPr/>
          </p:nvSpPr>
          <p:spPr>
            <a:xfrm>
              <a:off x="9226651" y="941895"/>
              <a:ext cx="1390015" cy="1115695"/>
            </a:xfrm>
            <a:custGeom>
              <a:avLst/>
              <a:gdLst/>
              <a:ahLst/>
              <a:cxnLst/>
              <a:rect l="l" t="t" r="r" b="b"/>
              <a:pathLst>
                <a:path w="1390015" h="1115695">
                  <a:moveTo>
                    <a:pt x="1389633" y="0"/>
                  </a:moveTo>
                  <a:lnTo>
                    <a:pt x="1115313" y="0"/>
                  </a:lnTo>
                  <a:lnTo>
                    <a:pt x="0" y="1115301"/>
                  </a:lnTo>
                  <a:lnTo>
                    <a:pt x="274332" y="1115301"/>
                  </a:lnTo>
                  <a:lnTo>
                    <a:pt x="1389633" y="0"/>
                  </a:lnTo>
                  <a:close/>
                </a:path>
              </a:pathLst>
            </a:custGeom>
            <a:solidFill>
              <a:srgbClr val="698ED0"/>
            </a:solidFill>
          </p:spPr>
          <p:txBody>
            <a:bodyPr wrap="square" lIns="0" tIns="0" rIns="0" bIns="0" rtlCol="0"/>
            <a:lstStyle/>
            <a:p>
              <a:endParaRPr/>
            </a:p>
          </p:txBody>
        </p:sp>
        <p:sp>
          <p:nvSpPr>
            <p:cNvPr id="62" name="object 61">
              <a:extLst>
                <a:ext uri="{FF2B5EF4-FFF2-40B4-BE49-F238E27FC236}">
                  <a16:creationId xmlns:a16="http://schemas.microsoft.com/office/drawing/2014/main" id="{F17C12A7-529E-6889-D199-071870268200}"/>
                </a:ext>
              </a:extLst>
            </p:cNvPr>
            <p:cNvSpPr/>
            <p:nvPr/>
          </p:nvSpPr>
          <p:spPr>
            <a:xfrm>
              <a:off x="9226651" y="941895"/>
              <a:ext cx="1390015" cy="1362075"/>
            </a:xfrm>
            <a:custGeom>
              <a:avLst/>
              <a:gdLst/>
              <a:ahLst/>
              <a:cxnLst/>
              <a:rect l="l" t="t" r="r" b="b"/>
              <a:pathLst>
                <a:path w="1390015" h="1362075">
                  <a:moveTo>
                    <a:pt x="0" y="1115310"/>
                  </a:moveTo>
                  <a:lnTo>
                    <a:pt x="1115310" y="0"/>
                  </a:lnTo>
                  <a:lnTo>
                    <a:pt x="1389640" y="0"/>
                  </a:lnTo>
                  <a:lnTo>
                    <a:pt x="1389640" y="246569"/>
                  </a:lnTo>
                  <a:lnTo>
                    <a:pt x="274329" y="1361880"/>
                  </a:lnTo>
                  <a:lnTo>
                    <a:pt x="0" y="1361880"/>
                  </a:lnTo>
                  <a:lnTo>
                    <a:pt x="0" y="1115310"/>
                  </a:lnTo>
                  <a:close/>
                </a:path>
                <a:path w="1390015" h="1362075">
                  <a:moveTo>
                    <a:pt x="0" y="1115310"/>
                  </a:moveTo>
                  <a:lnTo>
                    <a:pt x="274329" y="1115310"/>
                  </a:lnTo>
                  <a:lnTo>
                    <a:pt x="1389640" y="0"/>
                  </a:lnTo>
                </a:path>
                <a:path w="1390015" h="1362075">
                  <a:moveTo>
                    <a:pt x="274329" y="1115310"/>
                  </a:moveTo>
                  <a:lnTo>
                    <a:pt x="274329" y="1361880"/>
                  </a:lnTo>
                </a:path>
              </a:pathLst>
            </a:custGeom>
            <a:ln w="12700">
              <a:solidFill>
                <a:srgbClr val="2F528F"/>
              </a:solidFill>
            </a:ln>
          </p:spPr>
          <p:txBody>
            <a:bodyPr wrap="square" lIns="0" tIns="0" rIns="0" bIns="0" rtlCol="0"/>
            <a:lstStyle/>
            <a:p>
              <a:endParaRPr/>
            </a:p>
          </p:txBody>
        </p:sp>
      </p:grpSp>
      <p:sp>
        <p:nvSpPr>
          <p:cNvPr id="63" name="object 62">
            <a:extLst>
              <a:ext uri="{FF2B5EF4-FFF2-40B4-BE49-F238E27FC236}">
                <a16:creationId xmlns:a16="http://schemas.microsoft.com/office/drawing/2014/main" id="{99823AAA-51C6-4081-363D-B376FFEE946C}"/>
              </a:ext>
            </a:extLst>
          </p:cNvPr>
          <p:cNvSpPr txBox="1"/>
          <p:nvPr/>
        </p:nvSpPr>
        <p:spPr>
          <a:xfrm>
            <a:off x="3543858" y="1612069"/>
            <a:ext cx="48934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13</a:t>
            </a:r>
            <a:r>
              <a:rPr sz="681" dirty="0">
                <a:latin typeface="Cambria Math"/>
                <a:cs typeface="Cambria Math"/>
              </a:rPr>
              <a:t>×</a:t>
            </a:r>
            <a:r>
              <a:rPr sz="681" dirty="0">
                <a:latin typeface="Century Schoolbook"/>
                <a:cs typeface="Century Schoolbook"/>
              </a:rPr>
              <a:t>13</a:t>
            </a:r>
            <a:r>
              <a:rPr sz="681" spc="-40" dirty="0">
                <a:latin typeface="Century Schoolbook"/>
                <a:cs typeface="Century Schoolbook"/>
              </a:rPr>
              <a:t> </a:t>
            </a:r>
            <a:r>
              <a:rPr sz="681" spc="-8" dirty="0">
                <a:latin typeface="Cambria Math"/>
                <a:cs typeface="Cambria Math"/>
              </a:rPr>
              <a:t>×</a:t>
            </a:r>
            <a:r>
              <a:rPr sz="681" spc="-8" dirty="0">
                <a:latin typeface="Century Schoolbook"/>
                <a:cs typeface="Century Schoolbook"/>
              </a:rPr>
              <a:t>256</a:t>
            </a:r>
            <a:endParaRPr sz="681">
              <a:latin typeface="Century Schoolbook"/>
              <a:cs typeface="Century Schoolbook"/>
            </a:endParaRPr>
          </a:p>
        </p:txBody>
      </p:sp>
      <p:grpSp>
        <p:nvGrpSpPr>
          <p:cNvPr id="64" name="object 63">
            <a:extLst>
              <a:ext uri="{FF2B5EF4-FFF2-40B4-BE49-F238E27FC236}">
                <a16:creationId xmlns:a16="http://schemas.microsoft.com/office/drawing/2014/main" id="{D8C21E94-21C4-C44F-876A-13FDFE781049}"/>
              </a:ext>
            </a:extLst>
          </p:cNvPr>
          <p:cNvGrpSpPr/>
          <p:nvPr/>
        </p:nvGrpSpPr>
        <p:grpSpPr>
          <a:xfrm>
            <a:off x="356446" y="1879114"/>
            <a:ext cx="717258" cy="515035"/>
            <a:chOff x="833809" y="3049473"/>
            <a:chExt cx="1896881" cy="1362075"/>
          </a:xfrm>
        </p:grpSpPr>
        <p:sp>
          <p:nvSpPr>
            <p:cNvPr id="65" name="object 64">
              <a:extLst>
                <a:ext uri="{FF2B5EF4-FFF2-40B4-BE49-F238E27FC236}">
                  <a16:creationId xmlns:a16="http://schemas.microsoft.com/office/drawing/2014/main" id="{1DD9ED05-B255-4C66-14D2-0C2FBF4DC60B}"/>
                </a:ext>
              </a:extLst>
            </p:cNvPr>
            <p:cNvSpPr/>
            <p:nvPr/>
          </p:nvSpPr>
          <p:spPr>
            <a:xfrm>
              <a:off x="833809" y="4233033"/>
              <a:ext cx="206375" cy="178435"/>
            </a:xfrm>
            <a:custGeom>
              <a:avLst/>
              <a:gdLst/>
              <a:ahLst/>
              <a:cxnLst/>
              <a:rect l="l" t="t" r="r" b="b"/>
              <a:pathLst>
                <a:path w="206375" h="178435">
                  <a:moveTo>
                    <a:pt x="206085" y="0"/>
                  </a:moveTo>
                  <a:lnTo>
                    <a:pt x="0" y="0"/>
                  </a:lnTo>
                  <a:lnTo>
                    <a:pt x="0" y="178324"/>
                  </a:lnTo>
                  <a:lnTo>
                    <a:pt x="206085" y="178324"/>
                  </a:lnTo>
                  <a:lnTo>
                    <a:pt x="206085" y="0"/>
                  </a:lnTo>
                  <a:close/>
                </a:path>
              </a:pathLst>
            </a:custGeom>
            <a:solidFill>
              <a:srgbClr val="4472C4"/>
            </a:solidFill>
          </p:spPr>
          <p:txBody>
            <a:bodyPr wrap="square" lIns="0" tIns="0" rIns="0" bIns="0" rtlCol="0"/>
            <a:lstStyle/>
            <a:p>
              <a:endParaRPr/>
            </a:p>
          </p:txBody>
        </p:sp>
        <p:sp>
          <p:nvSpPr>
            <p:cNvPr id="66" name="object 65">
              <a:extLst>
                <a:ext uri="{FF2B5EF4-FFF2-40B4-BE49-F238E27FC236}">
                  <a16:creationId xmlns:a16="http://schemas.microsoft.com/office/drawing/2014/main" id="{57E948A9-08BB-8570-DB65-02652270881C}"/>
                </a:ext>
              </a:extLst>
            </p:cNvPr>
            <p:cNvSpPr/>
            <p:nvPr/>
          </p:nvSpPr>
          <p:spPr>
            <a:xfrm>
              <a:off x="1039895" y="3049473"/>
              <a:ext cx="1183640" cy="1362075"/>
            </a:xfrm>
            <a:custGeom>
              <a:avLst/>
              <a:gdLst/>
              <a:ahLst/>
              <a:cxnLst/>
              <a:rect l="l" t="t" r="r" b="b"/>
              <a:pathLst>
                <a:path w="1183639" h="1362075">
                  <a:moveTo>
                    <a:pt x="1183557" y="0"/>
                  </a:moveTo>
                  <a:lnTo>
                    <a:pt x="0" y="1183551"/>
                  </a:lnTo>
                  <a:lnTo>
                    <a:pt x="0" y="1361884"/>
                  </a:lnTo>
                  <a:lnTo>
                    <a:pt x="1183557" y="178320"/>
                  </a:lnTo>
                  <a:lnTo>
                    <a:pt x="1183557" y="0"/>
                  </a:lnTo>
                  <a:close/>
                </a:path>
              </a:pathLst>
            </a:custGeom>
            <a:solidFill>
              <a:srgbClr val="375C9E"/>
            </a:solidFill>
          </p:spPr>
          <p:txBody>
            <a:bodyPr wrap="square" lIns="0" tIns="0" rIns="0" bIns="0" rtlCol="0"/>
            <a:lstStyle/>
            <a:p>
              <a:endParaRPr/>
            </a:p>
          </p:txBody>
        </p:sp>
        <p:sp>
          <p:nvSpPr>
            <p:cNvPr id="67" name="object 66">
              <a:extLst>
                <a:ext uri="{FF2B5EF4-FFF2-40B4-BE49-F238E27FC236}">
                  <a16:creationId xmlns:a16="http://schemas.microsoft.com/office/drawing/2014/main" id="{96D2CA05-B67F-8037-FB57-1B2F0EFA3D49}"/>
                </a:ext>
              </a:extLst>
            </p:cNvPr>
            <p:cNvSpPr/>
            <p:nvPr/>
          </p:nvSpPr>
          <p:spPr>
            <a:xfrm>
              <a:off x="833809" y="3049473"/>
              <a:ext cx="1390015" cy="1183640"/>
            </a:xfrm>
            <a:custGeom>
              <a:avLst/>
              <a:gdLst/>
              <a:ahLst/>
              <a:cxnLst/>
              <a:rect l="l" t="t" r="r" b="b"/>
              <a:pathLst>
                <a:path w="1390014" h="1183639">
                  <a:moveTo>
                    <a:pt x="1389642" y="0"/>
                  </a:moveTo>
                  <a:lnTo>
                    <a:pt x="1183547" y="0"/>
                  </a:lnTo>
                  <a:lnTo>
                    <a:pt x="0" y="1183551"/>
                  </a:lnTo>
                  <a:lnTo>
                    <a:pt x="206085" y="1183551"/>
                  </a:lnTo>
                  <a:lnTo>
                    <a:pt x="1389642" y="0"/>
                  </a:lnTo>
                  <a:close/>
                </a:path>
              </a:pathLst>
            </a:custGeom>
            <a:solidFill>
              <a:srgbClr val="698ED0"/>
            </a:solidFill>
          </p:spPr>
          <p:txBody>
            <a:bodyPr wrap="square" lIns="0" tIns="0" rIns="0" bIns="0" rtlCol="0"/>
            <a:lstStyle/>
            <a:p>
              <a:endParaRPr/>
            </a:p>
          </p:txBody>
        </p:sp>
        <p:sp>
          <p:nvSpPr>
            <p:cNvPr id="68" name="object 67">
              <a:extLst>
                <a:ext uri="{FF2B5EF4-FFF2-40B4-BE49-F238E27FC236}">
                  <a16:creationId xmlns:a16="http://schemas.microsoft.com/office/drawing/2014/main" id="{5A08942B-D030-3D1B-33B9-7E7FE476B0CA}"/>
                </a:ext>
              </a:extLst>
            </p:cNvPr>
            <p:cNvSpPr/>
            <p:nvPr/>
          </p:nvSpPr>
          <p:spPr>
            <a:xfrm>
              <a:off x="833809" y="3049473"/>
              <a:ext cx="1390015" cy="1362075"/>
            </a:xfrm>
            <a:custGeom>
              <a:avLst/>
              <a:gdLst/>
              <a:ahLst/>
              <a:cxnLst/>
              <a:rect l="l" t="t" r="r" b="b"/>
              <a:pathLst>
                <a:path w="1390014" h="1362075">
                  <a:moveTo>
                    <a:pt x="0" y="1183550"/>
                  </a:moveTo>
                  <a:lnTo>
                    <a:pt x="1183550" y="0"/>
                  </a:lnTo>
                  <a:lnTo>
                    <a:pt x="1389640" y="0"/>
                  </a:lnTo>
                  <a:lnTo>
                    <a:pt x="1389640" y="178325"/>
                  </a:lnTo>
                  <a:lnTo>
                    <a:pt x="206086" y="1361880"/>
                  </a:lnTo>
                  <a:lnTo>
                    <a:pt x="0" y="1361880"/>
                  </a:lnTo>
                  <a:lnTo>
                    <a:pt x="0" y="1183550"/>
                  </a:lnTo>
                  <a:close/>
                </a:path>
                <a:path w="1390014" h="1362075">
                  <a:moveTo>
                    <a:pt x="0" y="1183550"/>
                  </a:moveTo>
                  <a:lnTo>
                    <a:pt x="206086" y="1183550"/>
                  </a:lnTo>
                  <a:lnTo>
                    <a:pt x="1389640" y="0"/>
                  </a:lnTo>
                </a:path>
                <a:path w="1390014" h="1362075">
                  <a:moveTo>
                    <a:pt x="206086" y="1183550"/>
                  </a:moveTo>
                  <a:lnTo>
                    <a:pt x="206086" y="1361880"/>
                  </a:lnTo>
                </a:path>
              </a:pathLst>
            </a:custGeom>
            <a:ln w="12700">
              <a:solidFill>
                <a:srgbClr val="2F528F"/>
              </a:solidFill>
            </a:ln>
          </p:spPr>
          <p:txBody>
            <a:bodyPr wrap="square" lIns="0" tIns="0" rIns="0" bIns="0" rtlCol="0"/>
            <a:lstStyle/>
            <a:p>
              <a:endParaRPr/>
            </a:p>
          </p:txBody>
        </p:sp>
        <p:sp>
          <p:nvSpPr>
            <p:cNvPr id="69" name="object 68">
              <a:extLst>
                <a:ext uri="{FF2B5EF4-FFF2-40B4-BE49-F238E27FC236}">
                  <a16:creationId xmlns:a16="http://schemas.microsoft.com/office/drawing/2014/main" id="{59F3854E-32EC-850F-DB2E-504503B28992}"/>
                </a:ext>
              </a:extLst>
            </p:cNvPr>
            <p:cNvSpPr/>
            <p:nvPr/>
          </p:nvSpPr>
          <p:spPr>
            <a:xfrm>
              <a:off x="2185860" y="3685870"/>
              <a:ext cx="544830" cy="127000"/>
            </a:xfrm>
            <a:custGeom>
              <a:avLst/>
              <a:gdLst/>
              <a:ahLst/>
              <a:cxnLst/>
              <a:rect l="l" t="t" r="r" b="b"/>
              <a:pathLst>
                <a:path w="544830" h="127000">
                  <a:moveTo>
                    <a:pt x="417537" y="0"/>
                  </a:moveTo>
                  <a:lnTo>
                    <a:pt x="417537" y="50800"/>
                  </a:lnTo>
                  <a:lnTo>
                    <a:pt x="0" y="50800"/>
                  </a:lnTo>
                  <a:lnTo>
                    <a:pt x="0" y="76200"/>
                  </a:lnTo>
                  <a:lnTo>
                    <a:pt x="417537" y="76200"/>
                  </a:lnTo>
                  <a:lnTo>
                    <a:pt x="417537" y="127000"/>
                  </a:lnTo>
                  <a:lnTo>
                    <a:pt x="544537" y="63500"/>
                  </a:lnTo>
                  <a:lnTo>
                    <a:pt x="417537" y="0"/>
                  </a:lnTo>
                  <a:close/>
                </a:path>
              </a:pathLst>
            </a:custGeom>
            <a:solidFill>
              <a:srgbClr val="000000"/>
            </a:solidFill>
          </p:spPr>
          <p:txBody>
            <a:bodyPr wrap="square" lIns="0" tIns="0" rIns="0" bIns="0" rtlCol="0"/>
            <a:lstStyle/>
            <a:p>
              <a:endParaRPr/>
            </a:p>
          </p:txBody>
        </p:sp>
      </p:grpSp>
      <p:grpSp>
        <p:nvGrpSpPr>
          <p:cNvPr id="70" name="object 69">
            <a:extLst>
              <a:ext uri="{FF2B5EF4-FFF2-40B4-BE49-F238E27FC236}">
                <a16:creationId xmlns:a16="http://schemas.microsoft.com/office/drawing/2014/main" id="{1125FB04-129D-C2EB-8202-4533FA771E3A}"/>
              </a:ext>
            </a:extLst>
          </p:cNvPr>
          <p:cNvGrpSpPr/>
          <p:nvPr/>
        </p:nvGrpSpPr>
        <p:grpSpPr>
          <a:xfrm>
            <a:off x="1173685" y="1845124"/>
            <a:ext cx="668806" cy="515035"/>
            <a:chOff x="2995104" y="2959582"/>
            <a:chExt cx="1768742" cy="1362075"/>
          </a:xfrm>
        </p:grpSpPr>
        <p:sp>
          <p:nvSpPr>
            <p:cNvPr id="71" name="object 70">
              <a:extLst>
                <a:ext uri="{FF2B5EF4-FFF2-40B4-BE49-F238E27FC236}">
                  <a16:creationId xmlns:a16="http://schemas.microsoft.com/office/drawing/2014/main" id="{0D8337C0-0FFB-C09E-681E-EED7CC18D554}"/>
                </a:ext>
              </a:extLst>
            </p:cNvPr>
            <p:cNvSpPr/>
            <p:nvPr/>
          </p:nvSpPr>
          <p:spPr>
            <a:xfrm>
              <a:off x="2995104" y="4143142"/>
              <a:ext cx="206375" cy="178435"/>
            </a:xfrm>
            <a:custGeom>
              <a:avLst/>
              <a:gdLst/>
              <a:ahLst/>
              <a:cxnLst/>
              <a:rect l="l" t="t" r="r" b="b"/>
              <a:pathLst>
                <a:path w="206375" h="178435">
                  <a:moveTo>
                    <a:pt x="206085" y="0"/>
                  </a:moveTo>
                  <a:lnTo>
                    <a:pt x="0" y="0"/>
                  </a:lnTo>
                  <a:lnTo>
                    <a:pt x="0" y="178324"/>
                  </a:lnTo>
                  <a:lnTo>
                    <a:pt x="206085" y="178324"/>
                  </a:lnTo>
                  <a:lnTo>
                    <a:pt x="206085" y="0"/>
                  </a:lnTo>
                  <a:close/>
                </a:path>
              </a:pathLst>
            </a:custGeom>
            <a:solidFill>
              <a:srgbClr val="4472C4"/>
            </a:solidFill>
          </p:spPr>
          <p:txBody>
            <a:bodyPr wrap="square" lIns="0" tIns="0" rIns="0" bIns="0" rtlCol="0"/>
            <a:lstStyle/>
            <a:p>
              <a:endParaRPr/>
            </a:p>
          </p:txBody>
        </p:sp>
        <p:sp>
          <p:nvSpPr>
            <p:cNvPr id="72" name="object 71">
              <a:extLst>
                <a:ext uri="{FF2B5EF4-FFF2-40B4-BE49-F238E27FC236}">
                  <a16:creationId xmlns:a16="http://schemas.microsoft.com/office/drawing/2014/main" id="{D5807C99-5DFC-CF52-4663-7FF9784AB80D}"/>
                </a:ext>
              </a:extLst>
            </p:cNvPr>
            <p:cNvSpPr/>
            <p:nvPr/>
          </p:nvSpPr>
          <p:spPr>
            <a:xfrm>
              <a:off x="3201187" y="2959582"/>
              <a:ext cx="1183640" cy="1362075"/>
            </a:xfrm>
            <a:custGeom>
              <a:avLst/>
              <a:gdLst/>
              <a:ahLst/>
              <a:cxnLst/>
              <a:rect l="l" t="t" r="r" b="b"/>
              <a:pathLst>
                <a:path w="1183639" h="1362075">
                  <a:moveTo>
                    <a:pt x="1183551" y="0"/>
                  </a:moveTo>
                  <a:lnTo>
                    <a:pt x="0" y="1183563"/>
                  </a:lnTo>
                  <a:lnTo>
                    <a:pt x="0" y="1361884"/>
                  </a:lnTo>
                  <a:lnTo>
                    <a:pt x="1183551" y="178333"/>
                  </a:lnTo>
                  <a:lnTo>
                    <a:pt x="1183551" y="0"/>
                  </a:lnTo>
                  <a:close/>
                </a:path>
              </a:pathLst>
            </a:custGeom>
            <a:solidFill>
              <a:srgbClr val="375C9E"/>
            </a:solidFill>
          </p:spPr>
          <p:txBody>
            <a:bodyPr wrap="square" lIns="0" tIns="0" rIns="0" bIns="0" rtlCol="0"/>
            <a:lstStyle/>
            <a:p>
              <a:endParaRPr/>
            </a:p>
          </p:txBody>
        </p:sp>
        <p:sp>
          <p:nvSpPr>
            <p:cNvPr id="73" name="object 72">
              <a:extLst>
                <a:ext uri="{FF2B5EF4-FFF2-40B4-BE49-F238E27FC236}">
                  <a16:creationId xmlns:a16="http://schemas.microsoft.com/office/drawing/2014/main" id="{113DA6F8-F89D-046B-594A-B448DBE1A53C}"/>
                </a:ext>
              </a:extLst>
            </p:cNvPr>
            <p:cNvSpPr/>
            <p:nvPr/>
          </p:nvSpPr>
          <p:spPr>
            <a:xfrm>
              <a:off x="2995104" y="2959582"/>
              <a:ext cx="1390015" cy="1183640"/>
            </a:xfrm>
            <a:custGeom>
              <a:avLst/>
              <a:gdLst/>
              <a:ahLst/>
              <a:cxnLst/>
              <a:rect l="l" t="t" r="r" b="b"/>
              <a:pathLst>
                <a:path w="1390014" h="1183639">
                  <a:moveTo>
                    <a:pt x="1389633" y="0"/>
                  </a:moveTo>
                  <a:lnTo>
                    <a:pt x="1183551" y="0"/>
                  </a:lnTo>
                  <a:lnTo>
                    <a:pt x="0" y="1183563"/>
                  </a:lnTo>
                  <a:lnTo>
                    <a:pt x="206082" y="1183563"/>
                  </a:lnTo>
                  <a:lnTo>
                    <a:pt x="1389633" y="0"/>
                  </a:lnTo>
                  <a:close/>
                </a:path>
              </a:pathLst>
            </a:custGeom>
            <a:solidFill>
              <a:srgbClr val="698ED0"/>
            </a:solidFill>
          </p:spPr>
          <p:txBody>
            <a:bodyPr wrap="square" lIns="0" tIns="0" rIns="0" bIns="0" rtlCol="0"/>
            <a:lstStyle/>
            <a:p>
              <a:endParaRPr/>
            </a:p>
          </p:txBody>
        </p:sp>
        <p:sp>
          <p:nvSpPr>
            <p:cNvPr id="74" name="object 73">
              <a:extLst>
                <a:ext uri="{FF2B5EF4-FFF2-40B4-BE49-F238E27FC236}">
                  <a16:creationId xmlns:a16="http://schemas.microsoft.com/office/drawing/2014/main" id="{FD0AC4F1-027E-D974-6401-640FC8159B86}"/>
                </a:ext>
              </a:extLst>
            </p:cNvPr>
            <p:cNvSpPr/>
            <p:nvPr/>
          </p:nvSpPr>
          <p:spPr>
            <a:xfrm>
              <a:off x="2995104" y="2959582"/>
              <a:ext cx="1390015" cy="1362075"/>
            </a:xfrm>
            <a:custGeom>
              <a:avLst/>
              <a:gdLst/>
              <a:ahLst/>
              <a:cxnLst/>
              <a:rect l="l" t="t" r="r" b="b"/>
              <a:pathLst>
                <a:path w="1390014" h="1362075">
                  <a:moveTo>
                    <a:pt x="0" y="1183550"/>
                  </a:moveTo>
                  <a:lnTo>
                    <a:pt x="1183550" y="0"/>
                  </a:lnTo>
                  <a:lnTo>
                    <a:pt x="1389640" y="0"/>
                  </a:lnTo>
                  <a:lnTo>
                    <a:pt x="1389640" y="178325"/>
                  </a:lnTo>
                  <a:lnTo>
                    <a:pt x="206086" y="1361880"/>
                  </a:lnTo>
                  <a:lnTo>
                    <a:pt x="0" y="1361880"/>
                  </a:lnTo>
                  <a:lnTo>
                    <a:pt x="0" y="1183550"/>
                  </a:lnTo>
                  <a:close/>
                </a:path>
                <a:path w="1390014" h="1362075">
                  <a:moveTo>
                    <a:pt x="0" y="1183550"/>
                  </a:moveTo>
                  <a:lnTo>
                    <a:pt x="206086" y="1183550"/>
                  </a:lnTo>
                  <a:lnTo>
                    <a:pt x="1389640" y="0"/>
                  </a:lnTo>
                </a:path>
                <a:path w="1390014" h="1362075">
                  <a:moveTo>
                    <a:pt x="206086" y="1183550"/>
                  </a:moveTo>
                  <a:lnTo>
                    <a:pt x="206086" y="1361880"/>
                  </a:lnTo>
                </a:path>
              </a:pathLst>
            </a:custGeom>
            <a:ln w="12700">
              <a:solidFill>
                <a:srgbClr val="2F528F"/>
              </a:solidFill>
            </a:ln>
          </p:spPr>
          <p:txBody>
            <a:bodyPr wrap="square" lIns="0" tIns="0" rIns="0" bIns="0" rtlCol="0"/>
            <a:lstStyle/>
            <a:p>
              <a:endParaRPr/>
            </a:p>
          </p:txBody>
        </p:sp>
        <p:sp>
          <p:nvSpPr>
            <p:cNvPr id="75" name="object 74">
              <a:extLst>
                <a:ext uri="{FF2B5EF4-FFF2-40B4-BE49-F238E27FC236}">
                  <a16:creationId xmlns:a16="http://schemas.microsoft.com/office/drawing/2014/main" id="{3F3B6D08-F6B2-3291-9E01-856A3C15FD5F}"/>
                </a:ext>
              </a:extLst>
            </p:cNvPr>
            <p:cNvSpPr/>
            <p:nvPr/>
          </p:nvSpPr>
          <p:spPr>
            <a:xfrm>
              <a:off x="4219016" y="3689426"/>
              <a:ext cx="544830" cy="127000"/>
            </a:xfrm>
            <a:custGeom>
              <a:avLst/>
              <a:gdLst/>
              <a:ahLst/>
              <a:cxnLst/>
              <a:rect l="l" t="t" r="r" b="b"/>
              <a:pathLst>
                <a:path w="544829" h="127000">
                  <a:moveTo>
                    <a:pt x="417525" y="0"/>
                  </a:moveTo>
                  <a:lnTo>
                    <a:pt x="417525" y="50800"/>
                  </a:lnTo>
                  <a:lnTo>
                    <a:pt x="0" y="50800"/>
                  </a:lnTo>
                  <a:lnTo>
                    <a:pt x="0" y="76200"/>
                  </a:lnTo>
                  <a:lnTo>
                    <a:pt x="417525" y="76200"/>
                  </a:lnTo>
                  <a:lnTo>
                    <a:pt x="417525" y="127000"/>
                  </a:lnTo>
                  <a:lnTo>
                    <a:pt x="544525" y="63500"/>
                  </a:lnTo>
                  <a:lnTo>
                    <a:pt x="417525" y="0"/>
                  </a:lnTo>
                  <a:close/>
                </a:path>
              </a:pathLst>
            </a:custGeom>
            <a:solidFill>
              <a:srgbClr val="000000"/>
            </a:solidFill>
          </p:spPr>
          <p:txBody>
            <a:bodyPr wrap="square" lIns="0" tIns="0" rIns="0" bIns="0" rtlCol="0"/>
            <a:lstStyle/>
            <a:p>
              <a:endParaRPr/>
            </a:p>
          </p:txBody>
        </p:sp>
      </p:grpSp>
      <p:sp>
        <p:nvSpPr>
          <p:cNvPr id="76" name="object 75">
            <a:extLst>
              <a:ext uri="{FF2B5EF4-FFF2-40B4-BE49-F238E27FC236}">
                <a16:creationId xmlns:a16="http://schemas.microsoft.com/office/drawing/2014/main" id="{75816BC0-BB35-E1B7-41F6-8609BD89C414}"/>
              </a:ext>
            </a:extLst>
          </p:cNvPr>
          <p:cNvSpPr txBox="1"/>
          <p:nvPr/>
        </p:nvSpPr>
        <p:spPr>
          <a:xfrm>
            <a:off x="1212367" y="2461970"/>
            <a:ext cx="48934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13</a:t>
            </a:r>
            <a:r>
              <a:rPr sz="681" dirty="0">
                <a:latin typeface="Cambria Math"/>
                <a:cs typeface="Cambria Math"/>
              </a:rPr>
              <a:t>×</a:t>
            </a:r>
            <a:r>
              <a:rPr sz="681" dirty="0">
                <a:latin typeface="Century Schoolbook"/>
                <a:cs typeface="Century Schoolbook"/>
              </a:rPr>
              <a:t>13</a:t>
            </a:r>
            <a:r>
              <a:rPr sz="681" spc="-40" dirty="0">
                <a:latin typeface="Century Schoolbook"/>
                <a:cs typeface="Century Schoolbook"/>
              </a:rPr>
              <a:t> </a:t>
            </a:r>
            <a:r>
              <a:rPr sz="681" spc="-8" dirty="0">
                <a:latin typeface="Cambria Math"/>
                <a:cs typeface="Cambria Math"/>
              </a:rPr>
              <a:t>×</a:t>
            </a:r>
            <a:r>
              <a:rPr sz="681" spc="-8" dirty="0">
                <a:latin typeface="Century Schoolbook"/>
                <a:cs typeface="Century Schoolbook"/>
              </a:rPr>
              <a:t>384</a:t>
            </a:r>
            <a:endParaRPr sz="681">
              <a:latin typeface="Century Schoolbook"/>
              <a:cs typeface="Century Schoolbook"/>
            </a:endParaRPr>
          </a:p>
        </p:txBody>
      </p:sp>
      <p:grpSp>
        <p:nvGrpSpPr>
          <p:cNvPr id="77" name="object 76">
            <a:extLst>
              <a:ext uri="{FF2B5EF4-FFF2-40B4-BE49-F238E27FC236}">
                <a16:creationId xmlns:a16="http://schemas.microsoft.com/office/drawing/2014/main" id="{D2D267ED-AD02-86E7-37B6-7C0166E54EC6}"/>
              </a:ext>
            </a:extLst>
          </p:cNvPr>
          <p:cNvGrpSpPr/>
          <p:nvPr/>
        </p:nvGrpSpPr>
        <p:grpSpPr>
          <a:xfrm>
            <a:off x="1976112" y="1923054"/>
            <a:ext cx="1053158" cy="413797"/>
            <a:chOff x="5117223" y="3165678"/>
            <a:chExt cx="2785212" cy="1094338"/>
          </a:xfrm>
        </p:grpSpPr>
        <p:sp>
          <p:nvSpPr>
            <p:cNvPr id="78" name="object 77">
              <a:extLst>
                <a:ext uri="{FF2B5EF4-FFF2-40B4-BE49-F238E27FC236}">
                  <a16:creationId xmlns:a16="http://schemas.microsoft.com/office/drawing/2014/main" id="{32D2B0AE-6FF6-3624-DDB4-1F2845B54B90}"/>
                </a:ext>
              </a:extLst>
            </p:cNvPr>
            <p:cNvSpPr/>
            <p:nvPr/>
          </p:nvSpPr>
          <p:spPr>
            <a:xfrm>
              <a:off x="5117223" y="4075231"/>
              <a:ext cx="196215" cy="184785"/>
            </a:xfrm>
            <a:custGeom>
              <a:avLst/>
              <a:gdLst/>
              <a:ahLst/>
              <a:cxnLst/>
              <a:rect l="l" t="t" r="r" b="b"/>
              <a:pathLst>
                <a:path w="196214" h="184785">
                  <a:moveTo>
                    <a:pt x="195972" y="0"/>
                  </a:moveTo>
                  <a:lnTo>
                    <a:pt x="0" y="0"/>
                  </a:lnTo>
                  <a:lnTo>
                    <a:pt x="0" y="184157"/>
                  </a:lnTo>
                  <a:lnTo>
                    <a:pt x="195972" y="184157"/>
                  </a:lnTo>
                  <a:lnTo>
                    <a:pt x="195972" y="0"/>
                  </a:lnTo>
                  <a:close/>
                </a:path>
              </a:pathLst>
            </a:custGeom>
            <a:solidFill>
              <a:srgbClr val="4472C4"/>
            </a:solidFill>
          </p:spPr>
          <p:txBody>
            <a:bodyPr wrap="square" lIns="0" tIns="0" rIns="0" bIns="0" rtlCol="0"/>
            <a:lstStyle/>
            <a:p>
              <a:endParaRPr/>
            </a:p>
          </p:txBody>
        </p:sp>
        <p:sp>
          <p:nvSpPr>
            <p:cNvPr id="79" name="object 78">
              <a:extLst>
                <a:ext uri="{FF2B5EF4-FFF2-40B4-BE49-F238E27FC236}">
                  <a16:creationId xmlns:a16="http://schemas.microsoft.com/office/drawing/2014/main" id="{E7C03BC3-D40C-84BB-90C4-42CAB2011B92}"/>
                </a:ext>
              </a:extLst>
            </p:cNvPr>
            <p:cNvSpPr/>
            <p:nvPr/>
          </p:nvSpPr>
          <p:spPr>
            <a:xfrm>
              <a:off x="5313197" y="3165678"/>
              <a:ext cx="909955" cy="1094105"/>
            </a:xfrm>
            <a:custGeom>
              <a:avLst/>
              <a:gdLst/>
              <a:ahLst/>
              <a:cxnLst/>
              <a:rect l="l" t="t" r="r" b="b"/>
              <a:pathLst>
                <a:path w="909954" h="1094104">
                  <a:moveTo>
                    <a:pt x="909535" y="0"/>
                  </a:moveTo>
                  <a:lnTo>
                    <a:pt x="0" y="909548"/>
                  </a:lnTo>
                  <a:lnTo>
                    <a:pt x="0" y="1093711"/>
                  </a:lnTo>
                  <a:lnTo>
                    <a:pt x="909535" y="184162"/>
                  </a:lnTo>
                  <a:lnTo>
                    <a:pt x="909535" y="0"/>
                  </a:lnTo>
                  <a:close/>
                </a:path>
              </a:pathLst>
            </a:custGeom>
            <a:solidFill>
              <a:srgbClr val="375C9E"/>
            </a:solidFill>
          </p:spPr>
          <p:txBody>
            <a:bodyPr wrap="square" lIns="0" tIns="0" rIns="0" bIns="0" rtlCol="0"/>
            <a:lstStyle/>
            <a:p>
              <a:endParaRPr/>
            </a:p>
          </p:txBody>
        </p:sp>
        <p:sp>
          <p:nvSpPr>
            <p:cNvPr id="80" name="object 79">
              <a:extLst>
                <a:ext uri="{FF2B5EF4-FFF2-40B4-BE49-F238E27FC236}">
                  <a16:creationId xmlns:a16="http://schemas.microsoft.com/office/drawing/2014/main" id="{C07E5AB4-0B7B-7D05-4B40-8791E7607D45}"/>
                </a:ext>
              </a:extLst>
            </p:cNvPr>
            <p:cNvSpPr/>
            <p:nvPr/>
          </p:nvSpPr>
          <p:spPr>
            <a:xfrm>
              <a:off x="5117223" y="3165678"/>
              <a:ext cx="1105535" cy="909955"/>
            </a:xfrm>
            <a:custGeom>
              <a:avLst/>
              <a:gdLst/>
              <a:ahLst/>
              <a:cxnLst/>
              <a:rect l="l" t="t" r="r" b="b"/>
              <a:pathLst>
                <a:path w="1105535" h="909954">
                  <a:moveTo>
                    <a:pt x="1105509" y="0"/>
                  </a:moveTo>
                  <a:lnTo>
                    <a:pt x="909535" y="0"/>
                  </a:lnTo>
                  <a:lnTo>
                    <a:pt x="0" y="909548"/>
                  </a:lnTo>
                  <a:lnTo>
                    <a:pt x="195973" y="909548"/>
                  </a:lnTo>
                  <a:lnTo>
                    <a:pt x="1105509" y="0"/>
                  </a:lnTo>
                  <a:close/>
                </a:path>
              </a:pathLst>
            </a:custGeom>
            <a:solidFill>
              <a:srgbClr val="698ED0"/>
            </a:solidFill>
          </p:spPr>
          <p:txBody>
            <a:bodyPr wrap="square" lIns="0" tIns="0" rIns="0" bIns="0" rtlCol="0"/>
            <a:lstStyle/>
            <a:p>
              <a:endParaRPr/>
            </a:p>
          </p:txBody>
        </p:sp>
        <p:sp>
          <p:nvSpPr>
            <p:cNvPr id="81" name="object 80">
              <a:extLst>
                <a:ext uri="{FF2B5EF4-FFF2-40B4-BE49-F238E27FC236}">
                  <a16:creationId xmlns:a16="http://schemas.microsoft.com/office/drawing/2014/main" id="{6F8FF324-3738-3532-6457-6288ADA14F89}"/>
                </a:ext>
              </a:extLst>
            </p:cNvPr>
            <p:cNvSpPr/>
            <p:nvPr/>
          </p:nvSpPr>
          <p:spPr>
            <a:xfrm>
              <a:off x="5117223" y="3165678"/>
              <a:ext cx="1105535" cy="1094105"/>
            </a:xfrm>
            <a:custGeom>
              <a:avLst/>
              <a:gdLst/>
              <a:ahLst/>
              <a:cxnLst/>
              <a:rect l="l" t="t" r="r" b="b"/>
              <a:pathLst>
                <a:path w="1105535" h="1094104">
                  <a:moveTo>
                    <a:pt x="0" y="909546"/>
                  </a:moveTo>
                  <a:lnTo>
                    <a:pt x="909546" y="0"/>
                  </a:lnTo>
                  <a:lnTo>
                    <a:pt x="1105520" y="0"/>
                  </a:lnTo>
                  <a:lnTo>
                    <a:pt x="1105520" y="184158"/>
                  </a:lnTo>
                  <a:lnTo>
                    <a:pt x="195972" y="1093700"/>
                  </a:lnTo>
                  <a:lnTo>
                    <a:pt x="0" y="1093700"/>
                  </a:lnTo>
                  <a:lnTo>
                    <a:pt x="0" y="909546"/>
                  </a:lnTo>
                  <a:close/>
                </a:path>
                <a:path w="1105535" h="1094104">
                  <a:moveTo>
                    <a:pt x="0" y="909546"/>
                  </a:moveTo>
                  <a:lnTo>
                    <a:pt x="195972" y="909546"/>
                  </a:lnTo>
                  <a:lnTo>
                    <a:pt x="1105520" y="0"/>
                  </a:lnTo>
                </a:path>
                <a:path w="1105535" h="1094104">
                  <a:moveTo>
                    <a:pt x="195972" y="909546"/>
                  </a:moveTo>
                  <a:lnTo>
                    <a:pt x="195972" y="1093700"/>
                  </a:lnTo>
                </a:path>
              </a:pathLst>
            </a:custGeom>
            <a:ln w="12700">
              <a:solidFill>
                <a:srgbClr val="2F528F"/>
              </a:solidFill>
            </a:ln>
          </p:spPr>
          <p:txBody>
            <a:bodyPr wrap="square" lIns="0" tIns="0" rIns="0" bIns="0" rtlCol="0"/>
            <a:lstStyle/>
            <a:p>
              <a:endParaRPr/>
            </a:p>
          </p:txBody>
        </p:sp>
        <p:sp>
          <p:nvSpPr>
            <p:cNvPr id="82" name="object 81">
              <a:extLst>
                <a:ext uri="{FF2B5EF4-FFF2-40B4-BE49-F238E27FC236}">
                  <a16:creationId xmlns:a16="http://schemas.microsoft.com/office/drawing/2014/main" id="{4D6C46D5-2100-1710-172A-DF3E6B9AA799}"/>
                </a:ext>
              </a:extLst>
            </p:cNvPr>
            <p:cNvSpPr/>
            <p:nvPr/>
          </p:nvSpPr>
          <p:spPr>
            <a:xfrm>
              <a:off x="6796697" y="4126854"/>
              <a:ext cx="144780" cy="132715"/>
            </a:xfrm>
            <a:custGeom>
              <a:avLst/>
              <a:gdLst/>
              <a:ahLst/>
              <a:cxnLst/>
              <a:rect l="l" t="t" r="r" b="b"/>
              <a:pathLst>
                <a:path w="144779" h="132714">
                  <a:moveTo>
                    <a:pt x="144349" y="0"/>
                  </a:moveTo>
                  <a:lnTo>
                    <a:pt x="0" y="0"/>
                  </a:lnTo>
                  <a:lnTo>
                    <a:pt x="0" y="132534"/>
                  </a:lnTo>
                  <a:lnTo>
                    <a:pt x="144349" y="132534"/>
                  </a:lnTo>
                  <a:lnTo>
                    <a:pt x="144349" y="0"/>
                  </a:lnTo>
                  <a:close/>
                </a:path>
              </a:pathLst>
            </a:custGeom>
            <a:solidFill>
              <a:srgbClr val="4472C4"/>
            </a:solidFill>
          </p:spPr>
          <p:txBody>
            <a:bodyPr wrap="square" lIns="0" tIns="0" rIns="0" bIns="0" rtlCol="0"/>
            <a:lstStyle/>
            <a:p>
              <a:endParaRPr/>
            </a:p>
          </p:txBody>
        </p:sp>
        <p:sp>
          <p:nvSpPr>
            <p:cNvPr id="83" name="object 82">
              <a:extLst>
                <a:ext uri="{FF2B5EF4-FFF2-40B4-BE49-F238E27FC236}">
                  <a16:creationId xmlns:a16="http://schemas.microsoft.com/office/drawing/2014/main" id="{2DA348B0-49F6-4E59-D6DF-A8A7B3BC784B}"/>
                </a:ext>
              </a:extLst>
            </p:cNvPr>
            <p:cNvSpPr/>
            <p:nvPr/>
          </p:nvSpPr>
          <p:spPr>
            <a:xfrm>
              <a:off x="6941045" y="3165678"/>
              <a:ext cx="961390" cy="1094105"/>
            </a:xfrm>
            <a:custGeom>
              <a:avLst/>
              <a:gdLst/>
              <a:ahLst/>
              <a:cxnLst/>
              <a:rect l="l" t="t" r="r" b="b"/>
              <a:pathLst>
                <a:path w="961390" h="1094104">
                  <a:moveTo>
                    <a:pt x="961174" y="0"/>
                  </a:moveTo>
                  <a:lnTo>
                    <a:pt x="0" y="961174"/>
                  </a:lnTo>
                  <a:lnTo>
                    <a:pt x="0" y="1093711"/>
                  </a:lnTo>
                  <a:lnTo>
                    <a:pt x="961174" y="132537"/>
                  </a:lnTo>
                  <a:lnTo>
                    <a:pt x="961174" y="0"/>
                  </a:lnTo>
                  <a:close/>
                </a:path>
              </a:pathLst>
            </a:custGeom>
            <a:solidFill>
              <a:srgbClr val="375C9E"/>
            </a:solidFill>
          </p:spPr>
          <p:txBody>
            <a:bodyPr wrap="square" lIns="0" tIns="0" rIns="0" bIns="0" rtlCol="0"/>
            <a:lstStyle/>
            <a:p>
              <a:endParaRPr/>
            </a:p>
          </p:txBody>
        </p:sp>
        <p:sp>
          <p:nvSpPr>
            <p:cNvPr id="84" name="object 83">
              <a:extLst>
                <a:ext uri="{FF2B5EF4-FFF2-40B4-BE49-F238E27FC236}">
                  <a16:creationId xmlns:a16="http://schemas.microsoft.com/office/drawing/2014/main" id="{8B028ECF-80E6-37C8-449A-2B297977991C}"/>
                </a:ext>
              </a:extLst>
            </p:cNvPr>
            <p:cNvSpPr/>
            <p:nvPr/>
          </p:nvSpPr>
          <p:spPr>
            <a:xfrm>
              <a:off x="6796697" y="3165678"/>
              <a:ext cx="1105535" cy="961390"/>
            </a:xfrm>
            <a:custGeom>
              <a:avLst/>
              <a:gdLst/>
              <a:ahLst/>
              <a:cxnLst/>
              <a:rect l="l" t="t" r="r" b="b"/>
              <a:pathLst>
                <a:path w="1105534" h="961389">
                  <a:moveTo>
                    <a:pt x="1105522" y="0"/>
                  </a:moveTo>
                  <a:lnTo>
                    <a:pt x="961174" y="0"/>
                  </a:lnTo>
                  <a:lnTo>
                    <a:pt x="0" y="961174"/>
                  </a:lnTo>
                  <a:lnTo>
                    <a:pt x="144348" y="961174"/>
                  </a:lnTo>
                  <a:lnTo>
                    <a:pt x="1105522" y="0"/>
                  </a:lnTo>
                  <a:close/>
                </a:path>
              </a:pathLst>
            </a:custGeom>
            <a:solidFill>
              <a:srgbClr val="698ED0"/>
            </a:solidFill>
          </p:spPr>
          <p:txBody>
            <a:bodyPr wrap="square" lIns="0" tIns="0" rIns="0" bIns="0" rtlCol="0"/>
            <a:lstStyle/>
            <a:p>
              <a:endParaRPr/>
            </a:p>
          </p:txBody>
        </p:sp>
        <p:sp>
          <p:nvSpPr>
            <p:cNvPr id="85" name="object 84">
              <a:extLst>
                <a:ext uri="{FF2B5EF4-FFF2-40B4-BE49-F238E27FC236}">
                  <a16:creationId xmlns:a16="http://schemas.microsoft.com/office/drawing/2014/main" id="{FB1C58F7-04EC-A711-EEFB-7D8502211C77}"/>
                </a:ext>
              </a:extLst>
            </p:cNvPr>
            <p:cNvSpPr/>
            <p:nvPr/>
          </p:nvSpPr>
          <p:spPr>
            <a:xfrm>
              <a:off x="6796697" y="3165678"/>
              <a:ext cx="1105535" cy="1094105"/>
            </a:xfrm>
            <a:custGeom>
              <a:avLst/>
              <a:gdLst/>
              <a:ahLst/>
              <a:cxnLst/>
              <a:rect l="l" t="t" r="r" b="b"/>
              <a:pathLst>
                <a:path w="1105534" h="1094104">
                  <a:moveTo>
                    <a:pt x="0" y="961169"/>
                  </a:moveTo>
                  <a:lnTo>
                    <a:pt x="961168" y="0"/>
                  </a:lnTo>
                  <a:lnTo>
                    <a:pt x="1105520" y="0"/>
                  </a:lnTo>
                  <a:lnTo>
                    <a:pt x="1105520" y="132535"/>
                  </a:lnTo>
                  <a:lnTo>
                    <a:pt x="144350" y="1093700"/>
                  </a:lnTo>
                  <a:lnTo>
                    <a:pt x="0" y="1093700"/>
                  </a:lnTo>
                  <a:lnTo>
                    <a:pt x="0" y="961169"/>
                  </a:lnTo>
                  <a:close/>
                </a:path>
                <a:path w="1105534" h="1094104">
                  <a:moveTo>
                    <a:pt x="0" y="961169"/>
                  </a:moveTo>
                  <a:lnTo>
                    <a:pt x="144350" y="961169"/>
                  </a:lnTo>
                  <a:lnTo>
                    <a:pt x="1105520" y="0"/>
                  </a:lnTo>
                </a:path>
                <a:path w="1105534" h="1094104">
                  <a:moveTo>
                    <a:pt x="144350" y="961169"/>
                  </a:moveTo>
                  <a:lnTo>
                    <a:pt x="144350" y="1093700"/>
                  </a:lnTo>
                </a:path>
              </a:pathLst>
            </a:custGeom>
            <a:ln w="12700">
              <a:solidFill>
                <a:srgbClr val="2F528F"/>
              </a:solidFill>
            </a:ln>
          </p:spPr>
          <p:txBody>
            <a:bodyPr wrap="square" lIns="0" tIns="0" rIns="0" bIns="0" rtlCol="0"/>
            <a:lstStyle/>
            <a:p>
              <a:endParaRPr/>
            </a:p>
          </p:txBody>
        </p:sp>
        <p:sp>
          <p:nvSpPr>
            <p:cNvPr id="86" name="object 85">
              <a:extLst>
                <a:ext uri="{FF2B5EF4-FFF2-40B4-BE49-F238E27FC236}">
                  <a16:creationId xmlns:a16="http://schemas.microsoft.com/office/drawing/2014/main" id="{4E923E55-638E-4F7A-2E6E-3E43744F0C8F}"/>
                </a:ext>
              </a:extLst>
            </p:cNvPr>
            <p:cNvSpPr/>
            <p:nvPr/>
          </p:nvSpPr>
          <p:spPr>
            <a:xfrm>
              <a:off x="6252171" y="3689426"/>
              <a:ext cx="544830" cy="127000"/>
            </a:xfrm>
            <a:custGeom>
              <a:avLst/>
              <a:gdLst/>
              <a:ahLst/>
              <a:cxnLst/>
              <a:rect l="l" t="t" r="r" b="b"/>
              <a:pathLst>
                <a:path w="544829" h="127000">
                  <a:moveTo>
                    <a:pt x="417525" y="0"/>
                  </a:moveTo>
                  <a:lnTo>
                    <a:pt x="417525" y="50800"/>
                  </a:lnTo>
                  <a:lnTo>
                    <a:pt x="0" y="50800"/>
                  </a:lnTo>
                  <a:lnTo>
                    <a:pt x="0" y="76200"/>
                  </a:lnTo>
                  <a:lnTo>
                    <a:pt x="417525" y="76200"/>
                  </a:lnTo>
                  <a:lnTo>
                    <a:pt x="417525" y="127000"/>
                  </a:lnTo>
                  <a:lnTo>
                    <a:pt x="544525" y="63500"/>
                  </a:lnTo>
                  <a:lnTo>
                    <a:pt x="417525" y="0"/>
                  </a:lnTo>
                  <a:close/>
                </a:path>
              </a:pathLst>
            </a:custGeom>
            <a:solidFill>
              <a:srgbClr val="000000"/>
            </a:solidFill>
          </p:spPr>
          <p:txBody>
            <a:bodyPr wrap="square" lIns="0" tIns="0" rIns="0" bIns="0" rtlCol="0"/>
            <a:lstStyle/>
            <a:p>
              <a:endParaRPr/>
            </a:p>
          </p:txBody>
        </p:sp>
      </p:grpSp>
      <p:sp>
        <p:nvSpPr>
          <p:cNvPr id="87" name="object 86">
            <a:extLst>
              <a:ext uri="{FF2B5EF4-FFF2-40B4-BE49-F238E27FC236}">
                <a16:creationId xmlns:a16="http://schemas.microsoft.com/office/drawing/2014/main" id="{59B724A9-079D-EAB9-1B09-3B368D91F6BA}"/>
              </a:ext>
            </a:extLst>
          </p:cNvPr>
          <p:cNvSpPr txBox="1"/>
          <p:nvPr/>
        </p:nvSpPr>
        <p:spPr>
          <a:xfrm>
            <a:off x="1939889" y="2461970"/>
            <a:ext cx="48934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13</a:t>
            </a:r>
            <a:r>
              <a:rPr sz="681" dirty="0">
                <a:latin typeface="Cambria Math"/>
                <a:cs typeface="Cambria Math"/>
              </a:rPr>
              <a:t>×</a:t>
            </a:r>
            <a:r>
              <a:rPr sz="681" dirty="0">
                <a:latin typeface="Century Schoolbook"/>
                <a:cs typeface="Century Schoolbook"/>
              </a:rPr>
              <a:t>13</a:t>
            </a:r>
            <a:r>
              <a:rPr sz="681" spc="-40" dirty="0">
                <a:latin typeface="Century Schoolbook"/>
                <a:cs typeface="Century Schoolbook"/>
              </a:rPr>
              <a:t> </a:t>
            </a:r>
            <a:r>
              <a:rPr sz="681" spc="-8" dirty="0">
                <a:latin typeface="Cambria Math"/>
                <a:cs typeface="Cambria Math"/>
              </a:rPr>
              <a:t>×</a:t>
            </a:r>
            <a:r>
              <a:rPr sz="681" spc="-8" dirty="0">
                <a:latin typeface="Century Schoolbook"/>
                <a:cs typeface="Century Schoolbook"/>
              </a:rPr>
              <a:t>256</a:t>
            </a:r>
            <a:endParaRPr sz="681">
              <a:latin typeface="Century Schoolbook"/>
              <a:cs typeface="Century Schoolbook"/>
            </a:endParaRPr>
          </a:p>
        </p:txBody>
      </p:sp>
      <p:sp>
        <p:nvSpPr>
          <p:cNvPr id="88" name="object 87">
            <a:extLst>
              <a:ext uri="{FF2B5EF4-FFF2-40B4-BE49-F238E27FC236}">
                <a16:creationId xmlns:a16="http://schemas.microsoft.com/office/drawing/2014/main" id="{92A262EF-31AB-55FE-73B9-A78BDB8C1EF2}"/>
              </a:ext>
            </a:extLst>
          </p:cNvPr>
          <p:cNvSpPr txBox="1"/>
          <p:nvPr/>
        </p:nvSpPr>
        <p:spPr>
          <a:xfrm>
            <a:off x="2572884" y="2461970"/>
            <a:ext cx="393299"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6</a:t>
            </a:r>
            <a:r>
              <a:rPr sz="681" dirty="0">
                <a:latin typeface="Cambria Math"/>
                <a:cs typeface="Cambria Math"/>
              </a:rPr>
              <a:t>×</a:t>
            </a:r>
            <a:r>
              <a:rPr sz="681" dirty="0">
                <a:latin typeface="Century Schoolbook"/>
                <a:cs typeface="Century Schoolbook"/>
              </a:rPr>
              <a:t>6</a:t>
            </a:r>
            <a:r>
              <a:rPr sz="681" spc="-36" dirty="0">
                <a:latin typeface="Century Schoolbook"/>
                <a:cs typeface="Century Schoolbook"/>
              </a:rPr>
              <a:t> </a:t>
            </a:r>
            <a:r>
              <a:rPr sz="681" spc="-8" dirty="0">
                <a:latin typeface="Cambria Math"/>
                <a:cs typeface="Cambria Math"/>
              </a:rPr>
              <a:t>×</a:t>
            </a:r>
            <a:r>
              <a:rPr sz="681" spc="-8" dirty="0">
                <a:latin typeface="Century Schoolbook"/>
                <a:cs typeface="Century Schoolbook"/>
              </a:rPr>
              <a:t>256</a:t>
            </a:r>
            <a:endParaRPr sz="681">
              <a:latin typeface="Century Schoolbook"/>
              <a:cs typeface="Century Schoolbook"/>
            </a:endParaRPr>
          </a:p>
        </p:txBody>
      </p:sp>
      <p:sp>
        <p:nvSpPr>
          <p:cNvPr id="89" name="object 88">
            <a:extLst>
              <a:ext uri="{FF2B5EF4-FFF2-40B4-BE49-F238E27FC236}">
                <a16:creationId xmlns:a16="http://schemas.microsoft.com/office/drawing/2014/main" id="{5F759C39-8FDE-9E1C-4E16-0908E4C03604}"/>
              </a:ext>
            </a:extLst>
          </p:cNvPr>
          <p:cNvSpPr txBox="1"/>
          <p:nvPr/>
        </p:nvSpPr>
        <p:spPr>
          <a:xfrm>
            <a:off x="3258056" y="2468794"/>
            <a:ext cx="201932" cy="109621"/>
          </a:xfrm>
          <a:prstGeom prst="rect">
            <a:avLst/>
          </a:prstGeom>
        </p:spPr>
        <p:txBody>
          <a:bodyPr vert="horz" wrap="square" lIns="0" tIns="4802" rIns="0" bIns="0" rtlCol="0">
            <a:spAutoFit/>
          </a:bodyPr>
          <a:lstStyle/>
          <a:p>
            <a:pPr marL="4802">
              <a:spcBef>
                <a:spcPts val="38"/>
              </a:spcBef>
            </a:pPr>
            <a:r>
              <a:rPr sz="681" spc="-8" dirty="0">
                <a:latin typeface="Century Schoolbook"/>
                <a:cs typeface="Century Schoolbook"/>
              </a:rPr>
              <a:t>9216</a:t>
            </a:r>
            <a:endParaRPr sz="681">
              <a:latin typeface="Century Schoolbook"/>
              <a:cs typeface="Century Schoolbook"/>
            </a:endParaRPr>
          </a:p>
        </p:txBody>
      </p:sp>
      <p:sp>
        <p:nvSpPr>
          <p:cNvPr id="90" name="object 89">
            <a:extLst>
              <a:ext uri="{FF2B5EF4-FFF2-40B4-BE49-F238E27FC236}">
                <a16:creationId xmlns:a16="http://schemas.microsoft.com/office/drawing/2014/main" id="{6052DFF8-78A2-EFA5-9516-B07F70333D98}"/>
              </a:ext>
            </a:extLst>
          </p:cNvPr>
          <p:cNvSpPr txBox="1"/>
          <p:nvPr/>
        </p:nvSpPr>
        <p:spPr>
          <a:xfrm>
            <a:off x="3637165" y="2468121"/>
            <a:ext cx="201932" cy="109621"/>
          </a:xfrm>
          <a:prstGeom prst="rect">
            <a:avLst/>
          </a:prstGeom>
        </p:spPr>
        <p:txBody>
          <a:bodyPr vert="horz" wrap="square" lIns="0" tIns="4802" rIns="0" bIns="0" rtlCol="0">
            <a:spAutoFit/>
          </a:bodyPr>
          <a:lstStyle/>
          <a:p>
            <a:pPr marL="4802">
              <a:spcBef>
                <a:spcPts val="38"/>
              </a:spcBef>
            </a:pPr>
            <a:r>
              <a:rPr sz="681" spc="-8" dirty="0">
                <a:latin typeface="Century Schoolbook"/>
                <a:cs typeface="Century Schoolbook"/>
              </a:rPr>
              <a:t>4096</a:t>
            </a:r>
            <a:endParaRPr sz="681">
              <a:latin typeface="Century Schoolbook"/>
              <a:cs typeface="Century Schoolbook"/>
            </a:endParaRPr>
          </a:p>
        </p:txBody>
      </p:sp>
      <p:sp>
        <p:nvSpPr>
          <p:cNvPr id="91" name="object 90">
            <a:extLst>
              <a:ext uri="{FF2B5EF4-FFF2-40B4-BE49-F238E27FC236}">
                <a16:creationId xmlns:a16="http://schemas.microsoft.com/office/drawing/2014/main" id="{09CB5FBA-A2F9-4CC8-2072-3E48E808CF6C}"/>
              </a:ext>
            </a:extLst>
          </p:cNvPr>
          <p:cNvSpPr/>
          <p:nvPr/>
        </p:nvSpPr>
        <p:spPr>
          <a:xfrm>
            <a:off x="4071205" y="1784597"/>
            <a:ext cx="103727" cy="103727"/>
          </a:xfrm>
          <a:custGeom>
            <a:avLst/>
            <a:gdLst/>
            <a:ahLst/>
            <a:cxnLst/>
            <a:rect l="l" t="t" r="r" b="b"/>
            <a:pathLst>
              <a:path w="274320" h="274319">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92" name="object 91">
            <a:extLst>
              <a:ext uri="{FF2B5EF4-FFF2-40B4-BE49-F238E27FC236}">
                <a16:creationId xmlns:a16="http://schemas.microsoft.com/office/drawing/2014/main" id="{4EC44568-2789-A3F5-4F4B-12ADFEC4C636}"/>
              </a:ext>
            </a:extLst>
          </p:cNvPr>
          <p:cNvSpPr/>
          <p:nvPr/>
        </p:nvSpPr>
        <p:spPr>
          <a:xfrm>
            <a:off x="4071205" y="1925777"/>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93" name="object 92">
            <a:extLst>
              <a:ext uri="{FF2B5EF4-FFF2-40B4-BE49-F238E27FC236}">
                <a16:creationId xmlns:a16="http://schemas.microsoft.com/office/drawing/2014/main" id="{C4A0D64F-8DA4-F357-EA5B-3560EA9EEB71}"/>
              </a:ext>
            </a:extLst>
          </p:cNvPr>
          <p:cNvSpPr/>
          <p:nvPr/>
        </p:nvSpPr>
        <p:spPr>
          <a:xfrm>
            <a:off x="4071205" y="2344993"/>
            <a:ext cx="103727" cy="103727"/>
          </a:xfrm>
          <a:custGeom>
            <a:avLst/>
            <a:gdLst/>
            <a:ahLst/>
            <a:cxnLst/>
            <a:rect l="l" t="t" r="r" b="b"/>
            <a:pathLst>
              <a:path w="274320" h="274320">
                <a:moveTo>
                  <a:pt x="0" y="137160"/>
                </a:moveTo>
                <a:lnTo>
                  <a:pt x="6992" y="93806"/>
                </a:lnTo>
                <a:lnTo>
                  <a:pt x="26463" y="56155"/>
                </a:lnTo>
                <a:lnTo>
                  <a:pt x="56155" y="26463"/>
                </a:lnTo>
                <a:lnTo>
                  <a:pt x="93806" y="6992"/>
                </a:lnTo>
                <a:lnTo>
                  <a:pt x="137160" y="0"/>
                </a:lnTo>
                <a:lnTo>
                  <a:pt x="180513" y="6992"/>
                </a:lnTo>
                <a:lnTo>
                  <a:pt x="218164" y="26463"/>
                </a:lnTo>
                <a:lnTo>
                  <a:pt x="247856" y="56155"/>
                </a:lnTo>
                <a:lnTo>
                  <a:pt x="267327" y="93806"/>
                </a:lnTo>
                <a:lnTo>
                  <a:pt x="274320" y="137160"/>
                </a:lnTo>
                <a:lnTo>
                  <a:pt x="267327" y="180513"/>
                </a:lnTo>
                <a:lnTo>
                  <a:pt x="247856" y="218164"/>
                </a:lnTo>
                <a:lnTo>
                  <a:pt x="218164" y="247856"/>
                </a:lnTo>
                <a:lnTo>
                  <a:pt x="180513" y="267327"/>
                </a:lnTo>
                <a:lnTo>
                  <a:pt x="137160" y="274320"/>
                </a:lnTo>
                <a:lnTo>
                  <a:pt x="93806" y="267327"/>
                </a:lnTo>
                <a:lnTo>
                  <a:pt x="56155" y="247856"/>
                </a:lnTo>
                <a:lnTo>
                  <a:pt x="26463" y="218164"/>
                </a:lnTo>
                <a:lnTo>
                  <a:pt x="6992" y="180513"/>
                </a:lnTo>
                <a:lnTo>
                  <a:pt x="0" y="137160"/>
                </a:lnTo>
                <a:close/>
              </a:path>
            </a:pathLst>
          </a:custGeom>
          <a:ln w="12700">
            <a:solidFill>
              <a:srgbClr val="000000"/>
            </a:solidFill>
          </a:ln>
        </p:spPr>
        <p:txBody>
          <a:bodyPr wrap="square" lIns="0" tIns="0" rIns="0" bIns="0" rtlCol="0"/>
          <a:lstStyle/>
          <a:p>
            <a:endParaRPr/>
          </a:p>
        </p:txBody>
      </p:sp>
      <p:sp>
        <p:nvSpPr>
          <p:cNvPr id="94" name="object 93">
            <a:extLst>
              <a:ext uri="{FF2B5EF4-FFF2-40B4-BE49-F238E27FC236}">
                <a16:creationId xmlns:a16="http://schemas.microsoft.com/office/drawing/2014/main" id="{F11148A4-280E-BA64-EB50-606E28938813}"/>
              </a:ext>
            </a:extLst>
          </p:cNvPr>
          <p:cNvSpPr txBox="1"/>
          <p:nvPr/>
        </p:nvSpPr>
        <p:spPr>
          <a:xfrm>
            <a:off x="4053701" y="1760476"/>
            <a:ext cx="138783" cy="509242"/>
          </a:xfrm>
          <a:prstGeom prst="rect">
            <a:avLst/>
          </a:prstGeom>
          <a:ln w="12700">
            <a:solidFill>
              <a:srgbClr val="000000"/>
            </a:solidFill>
          </a:ln>
        </p:spPr>
        <p:txBody>
          <a:bodyPr vert="horz" wrap="square" lIns="0" tIns="0" rIns="0" bIns="0" rtlCol="0">
            <a:spAutoFit/>
          </a:bodyPr>
          <a:lstStyle/>
          <a:p>
            <a:pPr>
              <a:lnSpc>
                <a:spcPct val="100000"/>
              </a:lnSpc>
            </a:pPr>
            <a:endParaRPr sz="794">
              <a:latin typeface="Times New Roman"/>
              <a:cs typeface="Times New Roman"/>
            </a:endParaRPr>
          </a:p>
          <a:p>
            <a:pPr>
              <a:lnSpc>
                <a:spcPct val="100000"/>
              </a:lnSpc>
            </a:pPr>
            <a:endParaRPr sz="794">
              <a:latin typeface="Times New Roman"/>
              <a:cs typeface="Times New Roman"/>
            </a:endParaRPr>
          </a:p>
          <a:p>
            <a:pPr>
              <a:spcBef>
                <a:spcPts val="17"/>
              </a:spcBef>
            </a:pPr>
            <a:endParaRPr sz="1040">
              <a:latin typeface="Times New Roman"/>
              <a:cs typeface="Times New Roman"/>
            </a:endParaRPr>
          </a:p>
          <a:p>
            <a:pPr algn="ctr">
              <a:spcBef>
                <a:spcPts val="2"/>
              </a:spcBef>
            </a:pPr>
            <a:r>
              <a:rPr sz="681" dirty="0">
                <a:latin typeface="Cambria Math"/>
                <a:cs typeface="Cambria Math"/>
              </a:rPr>
              <a:t>⋮</a:t>
            </a:r>
            <a:endParaRPr sz="681">
              <a:latin typeface="Cambria Math"/>
              <a:cs typeface="Cambria Math"/>
            </a:endParaRPr>
          </a:p>
        </p:txBody>
      </p:sp>
      <p:sp>
        <p:nvSpPr>
          <p:cNvPr id="95" name="object 94">
            <a:extLst>
              <a:ext uri="{FF2B5EF4-FFF2-40B4-BE49-F238E27FC236}">
                <a16:creationId xmlns:a16="http://schemas.microsoft.com/office/drawing/2014/main" id="{11B54FD3-70F6-96A2-9C1B-2F6269CDFBF3}"/>
              </a:ext>
            </a:extLst>
          </p:cNvPr>
          <p:cNvSpPr txBox="1"/>
          <p:nvPr/>
        </p:nvSpPr>
        <p:spPr>
          <a:xfrm>
            <a:off x="4020946" y="2465336"/>
            <a:ext cx="201932" cy="109621"/>
          </a:xfrm>
          <a:prstGeom prst="rect">
            <a:avLst/>
          </a:prstGeom>
        </p:spPr>
        <p:txBody>
          <a:bodyPr vert="horz" wrap="square" lIns="0" tIns="4802" rIns="0" bIns="0" rtlCol="0">
            <a:spAutoFit/>
          </a:bodyPr>
          <a:lstStyle/>
          <a:p>
            <a:pPr marL="4802">
              <a:spcBef>
                <a:spcPts val="38"/>
              </a:spcBef>
            </a:pPr>
            <a:r>
              <a:rPr sz="681" spc="-8" dirty="0">
                <a:latin typeface="Century Schoolbook"/>
                <a:cs typeface="Century Schoolbook"/>
              </a:rPr>
              <a:t>4096</a:t>
            </a:r>
            <a:endParaRPr sz="681">
              <a:latin typeface="Century Schoolbook"/>
              <a:cs typeface="Century Schoolbook"/>
            </a:endParaRPr>
          </a:p>
        </p:txBody>
      </p:sp>
      <p:sp>
        <p:nvSpPr>
          <p:cNvPr id="96" name="object 95">
            <a:extLst>
              <a:ext uri="{FF2B5EF4-FFF2-40B4-BE49-F238E27FC236}">
                <a16:creationId xmlns:a16="http://schemas.microsoft.com/office/drawing/2014/main" id="{5D488AC6-885A-F5C8-6412-301A13975022}"/>
              </a:ext>
            </a:extLst>
          </p:cNvPr>
          <p:cNvSpPr/>
          <p:nvPr/>
        </p:nvSpPr>
        <p:spPr>
          <a:xfrm>
            <a:off x="98905" y="2130220"/>
            <a:ext cx="206014" cy="48022"/>
          </a:xfrm>
          <a:custGeom>
            <a:avLst/>
            <a:gdLst/>
            <a:ahLst/>
            <a:cxnLst/>
            <a:rect l="l" t="t" r="r" b="b"/>
            <a:pathLst>
              <a:path w="544830" h="127000">
                <a:moveTo>
                  <a:pt x="417530" y="0"/>
                </a:moveTo>
                <a:lnTo>
                  <a:pt x="417530" y="50800"/>
                </a:lnTo>
                <a:lnTo>
                  <a:pt x="0" y="50800"/>
                </a:lnTo>
                <a:lnTo>
                  <a:pt x="0" y="76200"/>
                </a:lnTo>
                <a:lnTo>
                  <a:pt x="417530" y="76200"/>
                </a:lnTo>
                <a:lnTo>
                  <a:pt x="417530" y="127000"/>
                </a:lnTo>
                <a:lnTo>
                  <a:pt x="544530" y="63500"/>
                </a:lnTo>
                <a:lnTo>
                  <a:pt x="417530" y="0"/>
                </a:lnTo>
                <a:close/>
              </a:path>
            </a:pathLst>
          </a:custGeom>
          <a:solidFill>
            <a:srgbClr val="000000"/>
          </a:solidFill>
        </p:spPr>
        <p:txBody>
          <a:bodyPr wrap="square" lIns="0" tIns="0" rIns="0" bIns="0" rtlCol="0"/>
          <a:lstStyle/>
          <a:p>
            <a:endParaRPr/>
          </a:p>
        </p:txBody>
      </p:sp>
      <p:sp>
        <p:nvSpPr>
          <p:cNvPr id="97" name="object 96">
            <a:extLst>
              <a:ext uri="{FF2B5EF4-FFF2-40B4-BE49-F238E27FC236}">
                <a16:creationId xmlns:a16="http://schemas.microsoft.com/office/drawing/2014/main" id="{BC5E19A9-5D63-21E4-042D-8684EACF1427}"/>
              </a:ext>
            </a:extLst>
          </p:cNvPr>
          <p:cNvSpPr txBox="1"/>
          <p:nvPr/>
        </p:nvSpPr>
        <p:spPr>
          <a:xfrm>
            <a:off x="104612" y="2207195"/>
            <a:ext cx="608197" cy="366102"/>
          </a:xfrm>
          <a:prstGeom prst="rect">
            <a:avLst/>
          </a:prstGeom>
        </p:spPr>
        <p:txBody>
          <a:bodyPr vert="horz" wrap="square" lIns="0" tIns="4802" rIns="0" bIns="0" rtlCol="0">
            <a:spAutoFit/>
          </a:bodyPr>
          <a:lstStyle/>
          <a:p>
            <a:pPr marL="7923">
              <a:lnSpc>
                <a:spcPts val="722"/>
              </a:lnSpc>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dirty="0">
              <a:latin typeface="Century Schoolbook"/>
              <a:cs typeface="Century Schoolbook"/>
            </a:endParaRPr>
          </a:p>
          <a:p>
            <a:pPr marL="4802">
              <a:lnSpc>
                <a:spcPts val="722"/>
              </a:lnSpc>
            </a:pPr>
            <a:r>
              <a:rPr sz="605" spc="-8" dirty="0">
                <a:latin typeface="Century Schoolbook"/>
                <a:cs typeface="Century Schoolbook"/>
              </a:rPr>
              <a:t>same</a:t>
            </a:r>
            <a:endParaRPr sz="605" dirty="0">
              <a:latin typeface="Century Schoolbook"/>
              <a:cs typeface="Century Schoolbook"/>
            </a:endParaRPr>
          </a:p>
          <a:p>
            <a:pPr marL="123408">
              <a:spcBef>
                <a:spcPts val="577"/>
              </a:spcBef>
            </a:pPr>
            <a:r>
              <a:rPr sz="681" dirty="0">
                <a:latin typeface="Century Schoolbook"/>
                <a:cs typeface="Century Schoolbook"/>
              </a:rPr>
              <a:t>13</a:t>
            </a:r>
            <a:r>
              <a:rPr sz="681" dirty="0">
                <a:latin typeface="Cambria Math"/>
                <a:cs typeface="Cambria Math"/>
              </a:rPr>
              <a:t>×</a:t>
            </a:r>
            <a:r>
              <a:rPr sz="681" dirty="0">
                <a:latin typeface="Century Schoolbook"/>
                <a:cs typeface="Century Schoolbook"/>
              </a:rPr>
              <a:t>13</a:t>
            </a:r>
            <a:r>
              <a:rPr sz="681" spc="-40" dirty="0">
                <a:latin typeface="Century Schoolbook"/>
                <a:cs typeface="Century Schoolbook"/>
              </a:rPr>
              <a:t> </a:t>
            </a:r>
            <a:r>
              <a:rPr sz="681" spc="-8" dirty="0">
                <a:latin typeface="Cambria Math"/>
                <a:cs typeface="Cambria Math"/>
              </a:rPr>
              <a:t>×</a:t>
            </a:r>
            <a:r>
              <a:rPr sz="681" spc="-8" dirty="0">
                <a:latin typeface="Century Schoolbook"/>
                <a:cs typeface="Century Schoolbook"/>
              </a:rPr>
              <a:t>384</a:t>
            </a:r>
            <a:endParaRPr sz="681" dirty="0">
              <a:latin typeface="Century Schoolbook"/>
              <a:cs typeface="Century Schoolbook"/>
            </a:endParaRPr>
          </a:p>
        </p:txBody>
      </p:sp>
      <p:sp>
        <p:nvSpPr>
          <p:cNvPr id="98" name="object 97">
            <a:extLst>
              <a:ext uri="{FF2B5EF4-FFF2-40B4-BE49-F238E27FC236}">
                <a16:creationId xmlns:a16="http://schemas.microsoft.com/office/drawing/2014/main" id="{129248FA-AA29-192E-3238-4B19C3F5EC4C}"/>
              </a:ext>
            </a:extLst>
          </p:cNvPr>
          <p:cNvSpPr txBox="1"/>
          <p:nvPr/>
        </p:nvSpPr>
        <p:spPr>
          <a:xfrm>
            <a:off x="848582" y="1401570"/>
            <a:ext cx="273244" cy="184385"/>
          </a:xfrm>
          <a:prstGeom prst="rect">
            <a:avLst/>
          </a:prstGeom>
        </p:spPr>
        <p:txBody>
          <a:bodyPr vert="horz" wrap="square" lIns="0" tIns="4802" rIns="0" bIns="0" rtlCol="0">
            <a:spAutoFit/>
          </a:bodyPr>
          <a:lstStyle/>
          <a:p>
            <a:pPr algn="ctr">
              <a:lnSpc>
                <a:spcPts val="722"/>
              </a:lnSpc>
              <a:spcBef>
                <a:spcPts val="38"/>
              </a:spcBef>
            </a:pPr>
            <a:r>
              <a:rPr sz="605" dirty="0">
                <a:latin typeface="Century Schoolbook"/>
                <a:cs typeface="Century Schoolbook"/>
              </a:rPr>
              <a:t>11</a:t>
            </a:r>
            <a:r>
              <a:rPr sz="605" spc="-40"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9" dirty="0">
                <a:latin typeface="Century Schoolbook"/>
                <a:cs typeface="Century Schoolbook"/>
              </a:rPr>
              <a:t>11</a:t>
            </a:r>
            <a:endParaRPr sz="605" dirty="0">
              <a:latin typeface="Century Schoolbook"/>
              <a:cs typeface="Century Schoolbook"/>
            </a:endParaRPr>
          </a:p>
          <a:p>
            <a:pPr algn="ctr">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4</a:t>
            </a:r>
            <a:endParaRPr sz="605" dirty="0">
              <a:latin typeface="Century Schoolbook"/>
              <a:cs typeface="Century Schoolbook"/>
            </a:endParaRPr>
          </a:p>
        </p:txBody>
      </p:sp>
      <p:sp>
        <p:nvSpPr>
          <p:cNvPr id="99" name="object 98">
            <a:extLst>
              <a:ext uri="{FF2B5EF4-FFF2-40B4-BE49-F238E27FC236}">
                <a16:creationId xmlns:a16="http://schemas.microsoft.com/office/drawing/2014/main" id="{A349EAF6-F546-8FDD-603F-1657D07359FB}"/>
              </a:ext>
            </a:extLst>
          </p:cNvPr>
          <p:cNvSpPr txBox="1"/>
          <p:nvPr/>
        </p:nvSpPr>
        <p:spPr>
          <a:xfrm>
            <a:off x="1666716" y="1388513"/>
            <a:ext cx="188006"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a:latin typeface="Century Schoolbook"/>
              <a:cs typeface="Century Schoolbook"/>
            </a:endParaRPr>
          </a:p>
          <a:p>
            <a:pPr marL="9843">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2</a:t>
            </a:r>
            <a:endParaRPr sz="605">
              <a:latin typeface="Century Schoolbook"/>
              <a:cs typeface="Century Schoolbook"/>
            </a:endParaRPr>
          </a:p>
        </p:txBody>
      </p:sp>
      <p:sp>
        <p:nvSpPr>
          <p:cNvPr id="100" name="object 99">
            <a:extLst>
              <a:ext uri="{FF2B5EF4-FFF2-40B4-BE49-F238E27FC236}">
                <a16:creationId xmlns:a16="http://schemas.microsoft.com/office/drawing/2014/main" id="{75C79056-78D7-D7E6-5767-B55D6FDC6AFB}"/>
              </a:ext>
            </a:extLst>
          </p:cNvPr>
          <p:cNvSpPr txBox="1"/>
          <p:nvPr/>
        </p:nvSpPr>
        <p:spPr>
          <a:xfrm>
            <a:off x="1654010" y="1162296"/>
            <a:ext cx="385855" cy="86281"/>
          </a:xfrm>
          <a:prstGeom prst="rect">
            <a:avLst/>
          </a:prstGeom>
        </p:spPr>
        <p:txBody>
          <a:bodyPr vert="horz" wrap="square" lIns="0" tIns="4802" rIns="0" bIns="0" rtlCol="0">
            <a:spAutoFit/>
          </a:bodyPr>
          <a:lstStyle/>
          <a:p>
            <a:pPr marL="4802">
              <a:spcBef>
                <a:spcPts val="38"/>
              </a:spcBef>
            </a:pPr>
            <a:r>
              <a:rPr sz="529" spc="-4" dirty="0">
                <a:latin typeface="Century Schoolbook"/>
                <a:cs typeface="Century Schoolbook"/>
              </a:rPr>
              <a:t>MAX-</a:t>
            </a:r>
            <a:r>
              <a:rPr sz="529" spc="-8" dirty="0">
                <a:latin typeface="Century Schoolbook"/>
                <a:cs typeface="Century Schoolbook"/>
              </a:rPr>
              <a:t>POOL</a:t>
            </a:r>
            <a:endParaRPr sz="529" dirty="0">
              <a:latin typeface="Century Schoolbook"/>
              <a:cs typeface="Century Schoolbook"/>
            </a:endParaRPr>
          </a:p>
        </p:txBody>
      </p:sp>
      <p:sp>
        <p:nvSpPr>
          <p:cNvPr id="101" name="object 100">
            <a:extLst>
              <a:ext uri="{FF2B5EF4-FFF2-40B4-BE49-F238E27FC236}">
                <a16:creationId xmlns:a16="http://schemas.microsoft.com/office/drawing/2014/main" id="{D3E943D9-D89A-326F-0A4A-F556766B98B0}"/>
              </a:ext>
            </a:extLst>
          </p:cNvPr>
          <p:cNvSpPr txBox="1"/>
          <p:nvPr/>
        </p:nvSpPr>
        <p:spPr>
          <a:xfrm>
            <a:off x="2441708" y="1390304"/>
            <a:ext cx="194728" cy="184385"/>
          </a:xfrm>
          <a:prstGeom prst="rect">
            <a:avLst/>
          </a:prstGeom>
        </p:spPr>
        <p:txBody>
          <a:bodyPr vert="horz" wrap="square" lIns="0" tIns="4802" rIns="0" bIns="0" rtlCol="0">
            <a:spAutoFit/>
          </a:bodyPr>
          <a:lstStyle/>
          <a:p>
            <a:pPr marL="7923">
              <a:lnSpc>
                <a:spcPts val="722"/>
              </a:lnSpc>
              <a:spcBef>
                <a:spcPts val="38"/>
              </a:spcBef>
            </a:pPr>
            <a:r>
              <a:rPr sz="605" dirty="0">
                <a:latin typeface="Century Schoolbook"/>
                <a:cs typeface="Century Schoolbook"/>
              </a:rPr>
              <a:t>5</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5</a:t>
            </a:r>
            <a:endParaRPr sz="605" dirty="0">
              <a:latin typeface="Century Schoolbook"/>
              <a:cs typeface="Century Schoolbook"/>
            </a:endParaRPr>
          </a:p>
          <a:p>
            <a:pPr marL="4802">
              <a:lnSpc>
                <a:spcPts val="722"/>
              </a:lnSpc>
            </a:pPr>
            <a:r>
              <a:rPr sz="605" spc="-8" dirty="0">
                <a:latin typeface="Century Schoolbook"/>
                <a:cs typeface="Century Schoolbook"/>
              </a:rPr>
              <a:t>same</a:t>
            </a:r>
            <a:endParaRPr sz="605" dirty="0">
              <a:latin typeface="Century Schoolbook"/>
              <a:cs typeface="Century Schoolbook"/>
            </a:endParaRPr>
          </a:p>
        </p:txBody>
      </p:sp>
      <p:sp>
        <p:nvSpPr>
          <p:cNvPr id="102" name="object 101">
            <a:extLst>
              <a:ext uri="{FF2B5EF4-FFF2-40B4-BE49-F238E27FC236}">
                <a16:creationId xmlns:a16="http://schemas.microsoft.com/office/drawing/2014/main" id="{888523C2-9949-EFE1-60CD-3C1CF9AA0C55}"/>
              </a:ext>
            </a:extLst>
          </p:cNvPr>
          <p:cNvSpPr txBox="1"/>
          <p:nvPr/>
        </p:nvSpPr>
        <p:spPr>
          <a:xfrm>
            <a:off x="3268519" y="1389920"/>
            <a:ext cx="188006"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a:latin typeface="Century Schoolbook"/>
              <a:cs typeface="Century Schoolbook"/>
            </a:endParaRPr>
          </a:p>
          <a:p>
            <a:pPr marL="9843">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2</a:t>
            </a:r>
            <a:endParaRPr sz="605">
              <a:latin typeface="Century Schoolbook"/>
              <a:cs typeface="Century Schoolbook"/>
            </a:endParaRPr>
          </a:p>
        </p:txBody>
      </p:sp>
      <p:sp>
        <p:nvSpPr>
          <p:cNvPr id="103" name="object 102">
            <a:extLst>
              <a:ext uri="{FF2B5EF4-FFF2-40B4-BE49-F238E27FC236}">
                <a16:creationId xmlns:a16="http://schemas.microsoft.com/office/drawing/2014/main" id="{9A22B441-FD6E-1A55-9E0A-4904F12B48A2}"/>
              </a:ext>
            </a:extLst>
          </p:cNvPr>
          <p:cNvSpPr txBox="1"/>
          <p:nvPr/>
        </p:nvSpPr>
        <p:spPr>
          <a:xfrm>
            <a:off x="3255813" y="1163703"/>
            <a:ext cx="385855" cy="86281"/>
          </a:xfrm>
          <a:prstGeom prst="rect">
            <a:avLst/>
          </a:prstGeom>
        </p:spPr>
        <p:txBody>
          <a:bodyPr vert="horz" wrap="square" lIns="0" tIns="4802" rIns="0" bIns="0" rtlCol="0">
            <a:spAutoFit/>
          </a:bodyPr>
          <a:lstStyle/>
          <a:p>
            <a:pPr marL="4802">
              <a:spcBef>
                <a:spcPts val="38"/>
              </a:spcBef>
            </a:pPr>
            <a:r>
              <a:rPr sz="529" spc="-4" dirty="0">
                <a:latin typeface="Century Schoolbook"/>
                <a:cs typeface="Century Schoolbook"/>
              </a:rPr>
              <a:t>MAX-</a:t>
            </a:r>
            <a:r>
              <a:rPr sz="529" spc="-8" dirty="0">
                <a:latin typeface="Century Schoolbook"/>
                <a:cs typeface="Century Schoolbook"/>
              </a:rPr>
              <a:t>POOL</a:t>
            </a:r>
            <a:endParaRPr sz="529" dirty="0">
              <a:latin typeface="Century Schoolbook"/>
              <a:cs typeface="Century Schoolbook"/>
            </a:endParaRPr>
          </a:p>
        </p:txBody>
      </p:sp>
      <p:sp>
        <p:nvSpPr>
          <p:cNvPr id="104" name="object 103">
            <a:extLst>
              <a:ext uri="{FF2B5EF4-FFF2-40B4-BE49-F238E27FC236}">
                <a16:creationId xmlns:a16="http://schemas.microsoft.com/office/drawing/2014/main" id="{A78BC2FF-8F87-1C32-EE46-6786E6C2ED74}"/>
              </a:ext>
            </a:extLst>
          </p:cNvPr>
          <p:cNvSpPr txBox="1"/>
          <p:nvPr/>
        </p:nvSpPr>
        <p:spPr>
          <a:xfrm>
            <a:off x="861327" y="2207195"/>
            <a:ext cx="188006" cy="97951"/>
          </a:xfrm>
          <a:prstGeom prst="rect">
            <a:avLst/>
          </a:prstGeom>
        </p:spPr>
        <p:txBody>
          <a:bodyPr vert="horz" wrap="square" lIns="0" tIns="4802" rIns="0" bIns="0" rtlCol="0">
            <a:spAutoFit/>
          </a:bodyPr>
          <a:lstStyle/>
          <a:p>
            <a:pPr marL="4802">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a:latin typeface="Century Schoolbook"/>
              <a:cs typeface="Century Schoolbook"/>
            </a:endParaRPr>
          </a:p>
        </p:txBody>
      </p:sp>
      <p:sp>
        <p:nvSpPr>
          <p:cNvPr id="105" name="object 104">
            <a:extLst>
              <a:ext uri="{FF2B5EF4-FFF2-40B4-BE49-F238E27FC236}">
                <a16:creationId xmlns:a16="http://schemas.microsoft.com/office/drawing/2014/main" id="{30BB06CC-73E1-77F8-AE68-1AB1E0FB735F}"/>
              </a:ext>
            </a:extLst>
          </p:cNvPr>
          <p:cNvSpPr txBox="1"/>
          <p:nvPr/>
        </p:nvSpPr>
        <p:spPr>
          <a:xfrm>
            <a:off x="1643906" y="2209456"/>
            <a:ext cx="188006" cy="97951"/>
          </a:xfrm>
          <a:prstGeom prst="rect">
            <a:avLst/>
          </a:prstGeom>
        </p:spPr>
        <p:txBody>
          <a:bodyPr vert="horz" wrap="square" lIns="0" tIns="4802" rIns="0" bIns="0" rtlCol="0">
            <a:spAutoFit/>
          </a:bodyPr>
          <a:lstStyle/>
          <a:p>
            <a:pPr marL="4802">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a:latin typeface="Century Schoolbook"/>
              <a:cs typeface="Century Schoolbook"/>
            </a:endParaRPr>
          </a:p>
        </p:txBody>
      </p:sp>
      <p:sp>
        <p:nvSpPr>
          <p:cNvPr id="106" name="object 105">
            <a:extLst>
              <a:ext uri="{FF2B5EF4-FFF2-40B4-BE49-F238E27FC236}">
                <a16:creationId xmlns:a16="http://schemas.microsoft.com/office/drawing/2014/main" id="{E7D71FE0-8B5B-3045-37B2-CBBDCB5530D8}"/>
              </a:ext>
            </a:extLst>
          </p:cNvPr>
          <p:cNvSpPr txBox="1"/>
          <p:nvPr/>
        </p:nvSpPr>
        <p:spPr>
          <a:xfrm>
            <a:off x="2381652" y="2199761"/>
            <a:ext cx="188006" cy="184385"/>
          </a:xfrm>
          <a:prstGeom prst="rect">
            <a:avLst/>
          </a:prstGeom>
        </p:spPr>
        <p:txBody>
          <a:bodyPr vert="horz" wrap="square" lIns="0" tIns="4802" rIns="0" bIns="0" rtlCol="0">
            <a:spAutoFit/>
          </a:bodyPr>
          <a:lstStyle/>
          <a:p>
            <a:pPr marL="4802">
              <a:lnSpc>
                <a:spcPts val="722"/>
              </a:lnSpc>
              <a:spcBef>
                <a:spcPts val="38"/>
              </a:spcBef>
            </a:pPr>
            <a:r>
              <a:rPr sz="605" dirty="0">
                <a:latin typeface="Century Schoolbook"/>
                <a:cs typeface="Century Schoolbook"/>
              </a:rPr>
              <a:t>3</a:t>
            </a:r>
            <a:r>
              <a:rPr sz="605" spc="-38" dirty="0">
                <a:latin typeface="Century Schoolbook"/>
                <a:cs typeface="Century Schoolbook"/>
              </a:rPr>
              <a:t> </a:t>
            </a:r>
            <a:r>
              <a:rPr sz="605" dirty="0">
                <a:latin typeface="Cambria Math"/>
                <a:cs typeface="Cambria Math"/>
              </a:rPr>
              <a:t>×</a:t>
            </a:r>
            <a:r>
              <a:rPr sz="605" spc="34" dirty="0">
                <a:latin typeface="Cambria Math"/>
                <a:cs typeface="Cambria Math"/>
              </a:rPr>
              <a:t> </a:t>
            </a:r>
            <a:r>
              <a:rPr sz="605" spc="-23" dirty="0">
                <a:latin typeface="Century Schoolbook"/>
                <a:cs typeface="Century Schoolbook"/>
              </a:rPr>
              <a:t>3</a:t>
            </a:r>
            <a:endParaRPr sz="605">
              <a:latin typeface="Century Schoolbook"/>
              <a:cs typeface="Century Schoolbook"/>
            </a:endParaRPr>
          </a:p>
          <a:p>
            <a:pPr marL="9843">
              <a:lnSpc>
                <a:spcPts val="722"/>
              </a:lnSpc>
            </a:pPr>
            <a:r>
              <a:rPr sz="605" dirty="0">
                <a:latin typeface="Century Schoolbook"/>
                <a:cs typeface="Century Schoolbook"/>
              </a:rPr>
              <a:t>s =</a:t>
            </a:r>
            <a:r>
              <a:rPr sz="605" spc="4" dirty="0">
                <a:latin typeface="Century Schoolbook"/>
                <a:cs typeface="Century Schoolbook"/>
              </a:rPr>
              <a:t> </a:t>
            </a:r>
            <a:r>
              <a:rPr sz="605" spc="-19" dirty="0">
                <a:latin typeface="Century Schoolbook"/>
                <a:cs typeface="Century Schoolbook"/>
              </a:rPr>
              <a:t>2</a:t>
            </a:r>
            <a:endParaRPr sz="605">
              <a:latin typeface="Century Schoolbook"/>
              <a:cs typeface="Century Schoolbook"/>
            </a:endParaRPr>
          </a:p>
        </p:txBody>
      </p:sp>
      <p:sp>
        <p:nvSpPr>
          <p:cNvPr id="107" name="object 106">
            <a:extLst>
              <a:ext uri="{FF2B5EF4-FFF2-40B4-BE49-F238E27FC236}">
                <a16:creationId xmlns:a16="http://schemas.microsoft.com/office/drawing/2014/main" id="{47B99B4D-9C53-8B3E-3D67-256B2E2867D2}"/>
              </a:ext>
            </a:extLst>
          </p:cNvPr>
          <p:cNvSpPr txBox="1"/>
          <p:nvPr/>
        </p:nvSpPr>
        <p:spPr>
          <a:xfrm>
            <a:off x="2414062" y="1980118"/>
            <a:ext cx="385855" cy="86281"/>
          </a:xfrm>
          <a:prstGeom prst="rect">
            <a:avLst/>
          </a:prstGeom>
        </p:spPr>
        <p:txBody>
          <a:bodyPr vert="horz" wrap="square" lIns="0" tIns="4802" rIns="0" bIns="0" rtlCol="0">
            <a:spAutoFit/>
          </a:bodyPr>
          <a:lstStyle/>
          <a:p>
            <a:pPr marL="4802">
              <a:spcBef>
                <a:spcPts val="38"/>
              </a:spcBef>
            </a:pPr>
            <a:r>
              <a:rPr sz="529" spc="-4" dirty="0">
                <a:latin typeface="Century Schoolbook"/>
                <a:cs typeface="Century Schoolbook"/>
              </a:rPr>
              <a:t>MAX-</a:t>
            </a:r>
            <a:r>
              <a:rPr sz="529" spc="-8" dirty="0">
                <a:latin typeface="Century Schoolbook"/>
                <a:cs typeface="Century Schoolbook"/>
              </a:rPr>
              <a:t>POOL</a:t>
            </a:r>
            <a:endParaRPr sz="529" dirty="0">
              <a:latin typeface="Century Schoolbook"/>
              <a:cs typeface="Century Schoolbook"/>
            </a:endParaRPr>
          </a:p>
        </p:txBody>
      </p:sp>
      <p:sp>
        <p:nvSpPr>
          <p:cNvPr id="108" name="object 107">
            <a:extLst>
              <a:ext uri="{FF2B5EF4-FFF2-40B4-BE49-F238E27FC236}">
                <a16:creationId xmlns:a16="http://schemas.microsoft.com/office/drawing/2014/main" id="{C494AEC1-E368-F524-5F45-8768FFCE7AB9}"/>
              </a:ext>
            </a:extLst>
          </p:cNvPr>
          <p:cNvSpPr txBox="1"/>
          <p:nvPr/>
        </p:nvSpPr>
        <p:spPr>
          <a:xfrm>
            <a:off x="4249045" y="2238245"/>
            <a:ext cx="341195" cy="215852"/>
          </a:xfrm>
          <a:prstGeom prst="rect">
            <a:avLst/>
          </a:prstGeom>
        </p:spPr>
        <p:txBody>
          <a:bodyPr vert="horz" wrap="square" lIns="0" tIns="10564" rIns="0" bIns="0" rtlCol="0">
            <a:spAutoFit/>
          </a:bodyPr>
          <a:lstStyle/>
          <a:p>
            <a:pPr marL="74429" marR="1921" indent="-69627">
              <a:lnSpc>
                <a:spcPts val="794"/>
              </a:lnSpc>
              <a:spcBef>
                <a:spcPts val="83"/>
              </a:spcBef>
            </a:pPr>
            <a:r>
              <a:rPr sz="681" spc="-4" dirty="0">
                <a:latin typeface="Century Schoolbook"/>
                <a:cs typeface="Century Schoolbook"/>
              </a:rPr>
              <a:t>Softmax </a:t>
            </a:r>
            <a:r>
              <a:rPr sz="681" spc="-8" dirty="0">
                <a:latin typeface="Century Schoolbook"/>
                <a:cs typeface="Century Schoolbook"/>
              </a:rPr>
              <a:t>1000</a:t>
            </a:r>
            <a:endParaRPr sz="681" dirty="0">
              <a:latin typeface="Century Schoolbook"/>
              <a:cs typeface="Century Schoolbook"/>
            </a:endParaRPr>
          </a:p>
        </p:txBody>
      </p:sp>
      <p:sp>
        <p:nvSpPr>
          <p:cNvPr id="109" name="object 108">
            <a:extLst>
              <a:ext uri="{FF2B5EF4-FFF2-40B4-BE49-F238E27FC236}">
                <a16:creationId xmlns:a16="http://schemas.microsoft.com/office/drawing/2014/main" id="{35B87C15-25FC-5A5F-77BB-FC8D10103862}"/>
              </a:ext>
            </a:extLst>
          </p:cNvPr>
          <p:cNvSpPr txBox="1"/>
          <p:nvPr/>
        </p:nvSpPr>
        <p:spPr>
          <a:xfrm>
            <a:off x="866379" y="2913408"/>
            <a:ext cx="2821045" cy="86281"/>
          </a:xfrm>
          <a:prstGeom prst="rect">
            <a:avLst/>
          </a:prstGeom>
        </p:spPr>
        <p:txBody>
          <a:bodyPr vert="horz" wrap="square" lIns="0" tIns="4802" rIns="0" bIns="0" rtlCol="0">
            <a:spAutoFit/>
          </a:bodyPr>
          <a:lstStyle/>
          <a:p>
            <a:pPr marL="4802">
              <a:spcBef>
                <a:spcPts val="38"/>
              </a:spcBef>
            </a:pPr>
            <a:r>
              <a:rPr sz="529" dirty="0">
                <a:latin typeface="Century Schoolbook"/>
                <a:cs typeface="Century Schoolbook"/>
              </a:rPr>
              <a:t>[Krizhevsky</a:t>
            </a:r>
            <a:r>
              <a:rPr sz="529" spc="-15" dirty="0">
                <a:latin typeface="Century Schoolbook"/>
                <a:cs typeface="Century Schoolbook"/>
              </a:rPr>
              <a:t> </a:t>
            </a:r>
            <a:r>
              <a:rPr sz="529" dirty="0">
                <a:latin typeface="Century Schoolbook"/>
                <a:cs typeface="Century Schoolbook"/>
              </a:rPr>
              <a:t>et</a:t>
            </a:r>
            <a:r>
              <a:rPr sz="529" spc="-8" dirty="0">
                <a:latin typeface="Century Schoolbook"/>
                <a:cs typeface="Century Schoolbook"/>
              </a:rPr>
              <a:t> </a:t>
            </a:r>
            <a:r>
              <a:rPr sz="529" dirty="0">
                <a:latin typeface="Century Schoolbook"/>
                <a:cs typeface="Century Schoolbook"/>
              </a:rPr>
              <a:t>al.,</a:t>
            </a:r>
            <a:r>
              <a:rPr sz="529" spc="-9" dirty="0">
                <a:latin typeface="Century Schoolbook"/>
                <a:cs typeface="Century Schoolbook"/>
              </a:rPr>
              <a:t> </a:t>
            </a:r>
            <a:r>
              <a:rPr sz="529" dirty="0">
                <a:latin typeface="Century Schoolbook"/>
                <a:cs typeface="Century Schoolbook"/>
              </a:rPr>
              <a:t>2012.</a:t>
            </a:r>
            <a:r>
              <a:rPr sz="529" spc="-11" dirty="0">
                <a:latin typeface="Century Schoolbook"/>
                <a:cs typeface="Century Schoolbook"/>
              </a:rPr>
              <a:t> </a:t>
            </a:r>
            <a:r>
              <a:rPr sz="529" dirty="0">
                <a:latin typeface="Century Schoolbook"/>
                <a:cs typeface="Century Schoolbook"/>
              </a:rPr>
              <a:t>ImageNet</a:t>
            </a:r>
            <a:r>
              <a:rPr sz="529" spc="-8" dirty="0">
                <a:latin typeface="Century Schoolbook"/>
                <a:cs typeface="Century Schoolbook"/>
              </a:rPr>
              <a:t> </a:t>
            </a:r>
            <a:r>
              <a:rPr sz="529" dirty="0">
                <a:latin typeface="Century Schoolbook"/>
                <a:cs typeface="Century Schoolbook"/>
              </a:rPr>
              <a:t>classification</a:t>
            </a:r>
            <a:r>
              <a:rPr sz="529" spc="-11" dirty="0">
                <a:latin typeface="Century Schoolbook"/>
                <a:cs typeface="Century Schoolbook"/>
              </a:rPr>
              <a:t> </a:t>
            </a:r>
            <a:r>
              <a:rPr sz="529" dirty="0">
                <a:latin typeface="Century Schoolbook"/>
                <a:cs typeface="Century Schoolbook"/>
              </a:rPr>
              <a:t>with</a:t>
            </a:r>
            <a:r>
              <a:rPr sz="529" spc="-13" dirty="0">
                <a:latin typeface="Century Schoolbook"/>
                <a:cs typeface="Century Schoolbook"/>
              </a:rPr>
              <a:t> </a:t>
            </a:r>
            <a:r>
              <a:rPr sz="529" dirty="0">
                <a:latin typeface="Century Schoolbook"/>
                <a:cs typeface="Century Schoolbook"/>
              </a:rPr>
              <a:t>deep</a:t>
            </a:r>
            <a:r>
              <a:rPr sz="529" spc="-11" dirty="0">
                <a:latin typeface="Century Schoolbook"/>
                <a:cs typeface="Century Schoolbook"/>
              </a:rPr>
              <a:t> </a:t>
            </a:r>
            <a:r>
              <a:rPr sz="529" dirty="0">
                <a:latin typeface="Century Schoolbook"/>
                <a:cs typeface="Century Schoolbook"/>
              </a:rPr>
              <a:t>convolutional</a:t>
            </a:r>
            <a:r>
              <a:rPr sz="529" spc="-9" dirty="0">
                <a:latin typeface="Century Schoolbook"/>
                <a:cs typeface="Century Schoolbook"/>
              </a:rPr>
              <a:t> </a:t>
            </a:r>
            <a:r>
              <a:rPr sz="529" dirty="0">
                <a:latin typeface="Century Schoolbook"/>
                <a:cs typeface="Century Schoolbook"/>
              </a:rPr>
              <a:t>neural</a:t>
            </a:r>
            <a:r>
              <a:rPr sz="529" spc="-9" dirty="0">
                <a:latin typeface="Century Schoolbook"/>
                <a:cs typeface="Century Schoolbook"/>
              </a:rPr>
              <a:t> </a:t>
            </a:r>
            <a:r>
              <a:rPr sz="529" spc="-4" dirty="0">
                <a:latin typeface="Century Schoolbook"/>
                <a:cs typeface="Century Schoolbook"/>
              </a:rPr>
              <a:t>networks]</a:t>
            </a:r>
            <a:endParaRPr sz="529" dirty="0">
              <a:latin typeface="Century Schoolbook"/>
              <a:cs typeface="Century Schoolbook"/>
            </a:endParaRPr>
          </a:p>
        </p:txBody>
      </p:sp>
    </p:spTree>
    <p:extLst>
      <p:ext uri="{BB962C8B-B14F-4D97-AF65-F5344CB8AC3E}">
        <p14:creationId xmlns:p14="http://schemas.microsoft.com/office/powerpoint/2010/main" val="134609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9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9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04"/>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70"/>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6"/>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05"/>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87"/>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8"/>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0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07"/>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7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26"/>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2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9"/>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3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31"/>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32"/>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3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35"/>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36"/>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37"/>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89"/>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90"/>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91"/>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92"/>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93"/>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94"/>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95"/>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8" grpId="0" animBg="1"/>
      <p:bldP spid="24" grpId="0" animBg="1"/>
      <p:bldP spid="25" grpId="0" animBg="1"/>
      <p:bldP spid="26" grpId="0"/>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50" grpId="0"/>
      <p:bldP spid="50" grpId="1"/>
      <p:bldP spid="51" grpId="0"/>
      <p:bldP spid="57" grpId="0"/>
      <p:bldP spid="63" grpId="0"/>
      <p:bldP spid="76" grpId="0"/>
      <p:bldP spid="87" grpId="0"/>
      <p:bldP spid="88" grpId="0"/>
      <p:bldP spid="89" grpId="0"/>
      <p:bldP spid="90" grpId="0"/>
      <p:bldP spid="91" grpId="0" animBg="1"/>
      <p:bldP spid="92" grpId="0" animBg="1"/>
      <p:bldP spid="93" grpId="0" animBg="1"/>
      <p:bldP spid="94" grpId="0" animBg="1"/>
      <p:bldP spid="95" grpId="0"/>
      <p:bldP spid="96" grpId="0" animBg="1"/>
      <p:bldP spid="97" grpId="0"/>
      <p:bldP spid="98" grpId="0"/>
      <p:bldP spid="99" grpId="0"/>
      <p:bldP spid="100" grpId="0"/>
      <p:bldP spid="101" grpId="0"/>
      <p:bldP spid="102" grpId="0"/>
      <p:bldP spid="103" grpId="0"/>
      <p:bldP spid="104" grpId="0"/>
      <p:bldP spid="105" grpId="0"/>
      <p:bldP spid="106" grpId="0"/>
      <p:bldP spid="107" grpId="0"/>
      <p:bldP spid="10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10" dirty="0"/>
              <a:t>VGGNet</a:t>
            </a:r>
          </a:p>
        </p:txBody>
      </p:sp>
      <p:sp>
        <p:nvSpPr>
          <p:cNvPr id="3" name="object 3"/>
          <p:cNvSpPr txBox="1"/>
          <p:nvPr/>
        </p:nvSpPr>
        <p:spPr>
          <a:xfrm>
            <a:off x="413283" y="469981"/>
            <a:ext cx="3872865" cy="936625"/>
          </a:xfrm>
          <a:prstGeom prst="rect">
            <a:avLst/>
          </a:prstGeom>
        </p:spPr>
        <p:txBody>
          <a:bodyPr vert="horz" wrap="square" lIns="0" tIns="12065" rIns="0" bIns="0" rtlCol="0">
            <a:spAutoFit/>
          </a:bodyPr>
          <a:lstStyle/>
          <a:p>
            <a:pPr marL="197485" marR="30480" indent="-160020">
              <a:lnSpc>
                <a:spcPct val="100000"/>
              </a:lnSpc>
              <a:spcBef>
                <a:spcPts val="95"/>
              </a:spcBef>
              <a:buClr>
                <a:srgbClr val="8C1414"/>
              </a:buClr>
              <a:buFont typeface="Lucida Sans Unicode"/>
              <a:buChar char="►"/>
              <a:tabLst>
                <a:tab pos="199390" algn="l"/>
              </a:tabLst>
            </a:pPr>
            <a:r>
              <a:rPr sz="1000" dirty="0">
                <a:latin typeface="Tahoma"/>
                <a:cs typeface="Tahoma"/>
              </a:rPr>
              <a:t>Stack</a:t>
            </a:r>
            <a:r>
              <a:rPr sz="1000" spc="-40" dirty="0">
                <a:latin typeface="Tahoma"/>
                <a:cs typeface="Tahoma"/>
              </a:rPr>
              <a:t> </a:t>
            </a:r>
            <a:r>
              <a:rPr sz="1000" dirty="0">
                <a:latin typeface="Tahoma"/>
                <a:cs typeface="Tahoma"/>
              </a:rPr>
              <a:t>of</a:t>
            </a:r>
            <a:r>
              <a:rPr sz="1000" spc="-30" dirty="0">
                <a:latin typeface="Tahoma"/>
                <a:cs typeface="Tahoma"/>
              </a:rPr>
              <a:t> </a:t>
            </a:r>
            <a:r>
              <a:rPr sz="1000" spc="-35" dirty="0">
                <a:latin typeface="Tahoma"/>
                <a:cs typeface="Tahoma"/>
              </a:rPr>
              <a:t>three</a:t>
            </a:r>
            <a:r>
              <a:rPr sz="1000" spc="-30" dirty="0">
                <a:latin typeface="Tahoma"/>
                <a:cs typeface="Tahoma"/>
              </a:rPr>
              <a:t> </a:t>
            </a:r>
            <a:r>
              <a:rPr sz="1000" spc="-40" dirty="0">
                <a:latin typeface="Tahoma"/>
                <a:cs typeface="Tahoma"/>
              </a:rPr>
              <a:t>3x3</a:t>
            </a:r>
            <a:r>
              <a:rPr sz="1000" spc="-30" dirty="0">
                <a:latin typeface="Tahoma"/>
                <a:cs typeface="Tahoma"/>
              </a:rPr>
              <a:t> </a:t>
            </a:r>
            <a:r>
              <a:rPr sz="1000" spc="-25" dirty="0">
                <a:latin typeface="Tahoma"/>
                <a:cs typeface="Tahoma"/>
              </a:rPr>
              <a:t>conv (stride</a:t>
            </a:r>
            <a:r>
              <a:rPr sz="1000" spc="-30" dirty="0">
                <a:latin typeface="Tahoma"/>
                <a:cs typeface="Tahoma"/>
              </a:rPr>
              <a:t> </a:t>
            </a:r>
            <a:r>
              <a:rPr sz="1000" dirty="0">
                <a:latin typeface="Tahoma"/>
                <a:cs typeface="Tahoma"/>
              </a:rPr>
              <a:t>1)</a:t>
            </a:r>
            <a:r>
              <a:rPr sz="1000" spc="-30" dirty="0">
                <a:latin typeface="Tahoma"/>
                <a:cs typeface="Tahoma"/>
              </a:rPr>
              <a:t> </a:t>
            </a:r>
            <a:r>
              <a:rPr sz="1000" spc="-45" dirty="0">
                <a:latin typeface="Tahoma"/>
                <a:cs typeface="Tahoma"/>
              </a:rPr>
              <a:t>layers</a:t>
            </a:r>
            <a:r>
              <a:rPr sz="1000" spc="-30" dirty="0">
                <a:latin typeface="Tahoma"/>
                <a:cs typeface="Tahoma"/>
              </a:rPr>
              <a:t> </a:t>
            </a:r>
            <a:r>
              <a:rPr sz="1000" spc="-45" dirty="0">
                <a:latin typeface="Tahoma"/>
                <a:cs typeface="Tahoma"/>
              </a:rPr>
              <a:t>has</a:t>
            </a:r>
            <a:r>
              <a:rPr sz="1000" spc="-25" dirty="0">
                <a:latin typeface="Tahoma"/>
                <a:cs typeface="Tahoma"/>
              </a:rPr>
              <a:t> </a:t>
            </a:r>
            <a:r>
              <a:rPr sz="1000" spc="-60" dirty="0">
                <a:latin typeface="Tahoma"/>
                <a:cs typeface="Tahoma"/>
              </a:rPr>
              <a:t>same</a:t>
            </a:r>
            <a:r>
              <a:rPr sz="1000" spc="-20" dirty="0">
                <a:latin typeface="Tahoma"/>
                <a:cs typeface="Tahoma"/>
              </a:rPr>
              <a:t> </a:t>
            </a:r>
            <a:r>
              <a:rPr sz="1000" spc="-35" dirty="0">
                <a:latin typeface="Tahoma"/>
                <a:cs typeface="Tahoma"/>
              </a:rPr>
              <a:t>effective</a:t>
            </a:r>
            <a:r>
              <a:rPr sz="1000" spc="-30" dirty="0">
                <a:latin typeface="Tahoma"/>
                <a:cs typeface="Tahoma"/>
              </a:rPr>
              <a:t> </a:t>
            </a:r>
            <a:r>
              <a:rPr sz="1000" spc="-25" dirty="0">
                <a:latin typeface="Tahoma"/>
                <a:cs typeface="Tahoma"/>
              </a:rPr>
              <a:t>receptive 	</a:t>
            </a:r>
            <a:r>
              <a:rPr sz="1000" spc="-10" dirty="0">
                <a:latin typeface="Tahoma"/>
                <a:cs typeface="Tahoma"/>
              </a:rPr>
              <a:t>field</a:t>
            </a:r>
            <a:r>
              <a:rPr sz="1000" spc="-50" dirty="0">
                <a:latin typeface="Tahoma"/>
                <a:cs typeface="Tahoma"/>
              </a:rPr>
              <a:t> </a:t>
            </a:r>
            <a:r>
              <a:rPr sz="1000" spc="-20" dirty="0">
                <a:latin typeface="Tahoma"/>
                <a:cs typeface="Tahoma"/>
              </a:rPr>
              <a:t>as</a:t>
            </a:r>
            <a:r>
              <a:rPr sz="1000" spc="-40" dirty="0">
                <a:latin typeface="Tahoma"/>
                <a:cs typeface="Tahoma"/>
              </a:rPr>
              <a:t> </a:t>
            </a:r>
            <a:r>
              <a:rPr sz="1000" spc="-45" dirty="0">
                <a:latin typeface="Tahoma"/>
                <a:cs typeface="Tahoma"/>
              </a:rPr>
              <a:t>one</a:t>
            </a:r>
            <a:r>
              <a:rPr sz="1000" spc="-35" dirty="0">
                <a:latin typeface="Tahoma"/>
                <a:cs typeface="Tahoma"/>
              </a:rPr>
              <a:t> </a:t>
            </a:r>
            <a:r>
              <a:rPr sz="1000" spc="-40" dirty="0">
                <a:latin typeface="Tahoma"/>
                <a:cs typeface="Tahoma"/>
              </a:rPr>
              <a:t>7x7</a:t>
            </a:r>
            <a:r>
              <a:rPr sz="1000" spc="-35" dirty="0">
                <a:latin typeface="Tahoma"/>
                <a:cs typeface="Tahoma"/>
              </a:rPr>
              <a:t> </a:t>
            </a:r>
            <a:r>
              <a:rPr sz="1000" spc="-25" dirty="0">
                <a:latin typeface="Tahoma"/>
                <a:cs typeface="Tahoma"/>
              </a:rPr>
              <a:t>conv</a:t>
            </a:r>
            <a:r>
              <a:rPr sz="1000" spc="-40" dirty="0">
                <a:latin typeface="Tahoma"/>
                <a:cs typeface="Tahoma"/>
              </a:rPr>
              <a:t> </a:t>
            </a:r>
            <a:r>
              <a:rPr sz="1000" spc="-20" dirty="0">
                <a:latin typeface="Tahoma"/>
                <a:cs typeface="Tahoma"/>
              </a:rPr>
              <a:t>layer</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But</a:t>
            </a:r>
            <a:r>
              <a:rPr sz="1000" spc="5" dirty="0">
                <a:latin typeface="Tahoma"/>
                <a:cs typeface="Tahoma"/>
              </a:rPr>
              <a:t> </a:t>
            </a:r>
            <a:r>
              <a:rPr sz="1000" spc="-45" dirty="0">
                <a:latin typeface="Tahoma"/>
                <a:cs typeface="Tahoma"/>
              </a:rPr>
              <a:t>deeper,</a:t>
            </a:r>
            <a:r>
              <a:rPr sz="1000" spc="15" dirty="0">
                <a:latin typeface="Tahoma"/>
                <a:cs typeface="Tahoma"/>
              </a:rPr>
              <a:t> </a:t>
            </a:r>
            <a:r>
              <a:rPr sz="1000" spc="-50" dirty="0">
                <a:latin typeface="Tahoma"/>
                <a:cs typeface="Tahoma"/>
              </a:rPr>
              <a:t>more</a:t>
            </a:r>
            <a:r>
              <a:rPr sz="1000" spc="5" dirty="0">
                <a:latin typeface="Tahoma"/>
                <a:cs typeface="Tahoma"/>
              </a:rPr>
              <a:t> </a:t>
            </a:r>
            <a:r>
              <a:rPr sz="1000" spc="-50" dirty="0">
                <a:latin typeface="Tahoma"/>
                <a:cs typeface="Tahoma"/>
              </a:rPr>
              <a:t>non-</a:t>
            </a:r>
            <a:r>
              <a:rPr sz="1000" spc="-30" dirty="0">
                <a:latin typeface="Tahoma"/>
                <a:cs typeface="Tahoma"/>
              </a:rPr>
              <a:t>linearities</a:t>
            </a:r>
            <a:r>
              <a:rPr sz="1000" spc="15" dirty="0">
                <a:latin typeface="Tahoma"/>
                <a:cs typeface="Tahoma"/>
              </a:rPr>
              <a:t> </a:t>
            </a:r>
            <a:r>
              <a:rPr sz="1000" spc="-30" dirty="0">
                <a:latin typeface="Tahoma"/>
                <a:cs typeface="Tahoma"/>
              </a:rPr>
              <a:t>and</a:t>
            </a:r>
            <a:r>
              <a:rPr sz="1000" spc="10" dirty="0">
                <a:latin typeface="Tahoma"/>
                <a:cs typeface="Tahoma"/>
              </a:rPr>
              <a:t> </a:t>
            </a:r>
            <a:r>
              <a:rPr sz="1000" spc="-55" dirty="0">
                <a:latin typeface="Tahoma"/>
                <a:cs typeface="Tahoma"/>
              </a:rPr>
              <a:t>lesser</a:t>
            </a:r>
            <a:r>
              <a:rPr sz="1000" spc="15" dirty="0">
                <a:latin typeface="Tahoma"/>
                <a:cs typeface="Tahoma"/>
              </a:rPr>
              <a:t> </a:t>
            </a:r>
            <a:r>
              <a:rPr sz="1000" spc="-10" dirty="0">
                <a:latin typeface="Tahoma"/>
                <a:cs typeface="Tahoma"/>
              </a:rPr>
              <a:t>parameters</a:t>
            </a:r>
            <a:endParaRPr sz="1000">
              <a:latin typeface="Tahoma"/>
              <a:cs typeface="Tahoma"/>
            </a:endParaRPr>
          </a:p>
          <a:p>
            <a:pPr marL="197485" marR="146050" indent="-160020">
              <a:lnSpc>
                <a:spcPct val="100000"/>
              </a:lnSpc>
              <a:spcBef>
                <a:spcPts val="590"/>
              </a:spcBef>
              <a:buClr>
                <a:srgbClr val="8C1414"/>
              </a:buClr>
              <a:buFont typeface="Lucida Sans Unicode"/>
              <a:buChar char="►"/>
              <a:tabLst>
                <a:tab pos="199390" algn="l"/>
              </a:tabLst>
            </a:pPr>
            <a:r>
              <a:rPr sz="1000" spc="-20" dirty="0">
                <a:latin typeface="Tahoma"/>
                <a:cs typeface="Tahoma"/>
              </a:rPr>
              <a:t>13</a:t>
            </a:r>
            <a:r>
              <a:rPr sz="1000" spc="-50" dirty="0">
                <a:latin typeface="Tahoma"/>
                <a:cs typeface="Tahoma"/>
              </a:rPr>
              <a:t> </a:t>
            </a:r>
            <a:r>
              <a:rPr sz="1000" spc="-10" dirty="0">
                <a:latin typeface="Tahoma"/>
                <a:cs typeface="Tahoma"/>
              </a:rPr>
              <a:t>or</a:t>
            </a:r>
            <a:r>
              <a:rPr sz="1000" spc="-30" dirty="0">
                <a:latin typeface="Tahoma"/>
                <a:cs typeface="Tahoma"/>
              </a:rPr>
              <a:t> </a:t>
            </a:r>
            <a:r>
              <a:rPr sz="1000" spc="-20" dirty="0">
                <a:latin typeface="Tahoma"/>
                <a:cs typeface="Tahoma"/>
              </a:rPr>
              <a:t>16</a:t>
            </a:r>
            <a:r>
              <a:rPr sz="1000" spc="-40" dirty="0">
                <a:latin typeface="Tahoma"/>
                <a:cs typeface="Tahoma"/>
              </a:rPr>
              <a:t> </a:t>
            </a:r>
            <a:r>
              <a:rPr sz="1000" spc="-25" dirty="0">
                <a:latin typeface="Tahoma"/>
                <a:cs typeface="Tahoma"/>
              </a:rPr>
              <a:t>conv</a:t>
            </a:r>
            <a:r>
              <a:rPr sz="1000" spc="-35" dirty="0">
                <a:latin typeface="Tahoma"/>
                <a:cs typeface="Tahoma"/>
              </a:rPr>
              <a:t> </a:t>
            </a:r>
            <a:r>
              <a:rPr sz="1000" spc="-45" dirty="0">
                <a:latin typeface="Tahoma"/>
                <a:cs typeface="Tahoma"/>
              </a:rPr>
              <a:t>layers</a:t>
            </a:r>
            <a:r>
              <a:rPr sz="1000" spc="-30" dirty="0">
                <a:latin typeface="Tahoma"/>
                <a:cs typeface="Tahoma"/>
              </a:rPr>
              <a:t> </a:t>
            </a:r>
            <a:r>
              <a:rPr sz="1000" dirty="0">
                <a:latin typeface="Tahoma"/>
                <a:cs typeface="Tahoma"/>
              </a:rPr>
              <a:t>with</a:t>
            </a:r>
            <a:r>
              <a:rPr sz="1000" spc="-35" dirty="0">
                <a:latin typeface="Tahoma"/>
                <a:cs typeface="Tahoma"/>
              </a:rPr>
              <a:t> </a:t>
            </a:r>
            <a:r>
              <a:rPr sz="1000" dirty="0">
                <a:latin typeface="Tahoma"/>
                <a:cs typeface="Tahoma"/>
              </a:rPr>
              <a:t>3</a:t>
            </a:r>
            <a:r>
              <a:rPr sz="1000" spc="-40" dirty="0">
                <a:latin typeface="Tahoma"/>
                <a:cs typeface="Tahoma"/>
              </a:rPr>
              <a:t> </a:t>
            </a:r>
            <a:r>
              <a:rPr sz="1000" spc="-35" dirty="0">
                <a:latin typeface="Tahoma"/>
                <a:cs typeface="Tahoma"/>
              </a:rPr>
              <a:t>fully-</a:t>
            </a:r>
            <a:r>
              <a:rPr sz="1000" spc="-30" dirty="0">
                <a:latin typeface="Tahoma"/>
                <a:cs typeface="Tahoma"/>
              </a:rPr>
              <a:t>connected </a:t>
            </a:r>
            <a:r>
              <a:rPr sz="1000" spc="-35" dirty="0">
                <a:latin typeface="Tahoma"/>
                <a:cs typeface="Tahoma"/>
              </a:rPr>
              <a:t>layers.</a:t>
            </a:r>
            <a:r>
              <a:rPr sz="1000" spc="60" dirty="0">
                <a:latin typeface="Tahoma"/>
                <a:cs typeface="Tahoma"/>
              </a:rPr>
              <a:t> </a:t>
            </a:r>
            <a:r>
              <a:rPr sz="1000" dirty="0">
                <a:latin typeface="Tahoma"/>
                <a:cs typeface="Tahoma"/>
              </a:rPr>
              <a:t>Most</a:t>
            </a:r>
            <a:r>
              <a:rPr sz="1000" spc="-35" dirty="0">
                <a:latin typeface="Tahoma"/>
                <a:cs typeface="Tahoma"/>
              </a:rPr>
              <a:t> </a:t>
            </a:r>
            <a:r>
              <a:rPr sz="1000" spc="-45" dirty="0">
                <a:latin typeface="Tahoma"/>
                <a:cs typeface="Tahoma"/>
              </a:rPr>
              <a:t>params</a:t>
            </a:r>
            <a:r>
              <a:rPr sz="1000" spc="-35" dirty="0">
                <a:latin typeface="Tahoma"/>
                <a:cs typeface="Tahoma"/>
              </a:rPr>
              <a:t> </a:t>
            </a:r>
            <a:r>
              <a:rPr sz="1000" spc="-25" dirty="0">
                <a:latin typeface="Tahoma"/>
                <a:cs typeface="Tahoma"/>
              </a:rPr>
              <a:t>in 	</a:t>
            </a:r>
            <a:r>
              <a:rPr sz="1000" spc="-20" dirty="0">
                <a:latin typeface="Tahoma"/>
                <a:cs typeface="Tahoma"/>
              </a:rPr>
              <a:t>the</a:t>
            </a:r>
            <a:r>
              <a:rPr sz="1000" spc="-50" dirty="0">
                <a:latin typeface="Tahoma"/>
                <a:cs typeface="Tahoma"/>
              </a:rPr>
              <a:t> </a:t>
            </a:r>
            <a:r>
              <a:rPr sz="1000" dirty="0">
                <a:latin typeface="Tahoma"/>
                <a:cs typeface="Tahoma"/>
              </a:rPr>
              <a:t>fully</a:t>
            </a:r>
            <a:r>
              <a:rPr sz="1000" spc="-45" dirty="0">
                <a:latin typeface="Tahoma"/>
                <a:cs typeface="Tahoma"/>
              </a:rPr>
              <a:t> </a:t>
            </a:r>
            <a:r>
              <a:rPr sz="1000" spc="-35" dirty="0">
                <a:latin typeface="Tahoma"/>
                <a:cs typeface="Tahoma"/>
              </a:rPr>
              <a:t>connected</a:t>
            </a:r>
            <a:r>
              <a:rPr sz="1000" spc="-45" dirty="0">
                <a:latin typeface="Tahoma"/>
                <a:cs typeface="Tahoma"/>
              </a:rPr>
              <a:t> </a:t>
            </a:r>
            <a:r>
              <a:rPr sz="1000" spc="-20" dirty="0">
                <a:latin typeface="Tahoma"/>
                <a:cs typeface="Tahoma"/>
              </a:rPr>
              <a:t>layer</a:t>
            </a:r>
            <a:endParaRPr sz="1000">
              <a:latin typeface="Tahoma"/>
              <a:cs typeface="Tahoma"/>
            </a:endParaRPr>
          </a:p>
        </p:txBody>
      </p:sp>
      <p:pic>
        <p:nvPicPr>
          <p:cNvPr id="4" name="object 4"/>
          <p:cNvPicPr/>
          <p:nvPr/>
        </p:nvPicPr>
        <p:blipFill>
          <a:blip r:embed="rId2" cstate="print"/>
          <a:stretch>
            <a:fillRect/>
          </a:stretch>
        </p:blipFill>
        <p:spPr>
          <a:xfrm>
            <a:off x="548628" y="1550681"/>
            <a:ext cx="3514807" cy="1643497"/>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57</a:t>
            </a:fld>
            <a:r>
              <a:rPr spc="5" dirty="0"/>
              <a:t> </a:t>
            </a:r>
            <a:r>
              <a:rPr spc="75" dirty="0"/>
              <a:t>/</a:t>
            </a:r>
            <a:r>
              <a:rPr spc="10" dirty="0"/>
              <a:t> </a:t>
            </a:r>
            <a:r>
              <a:rPr spc="-25" dirty="0"/>
              <a:t>61</a:t>
            </a:r>
          </a:p>
        </p:txBody>
      </p:sp>
    </p:spTree>
  </p:cSld>
  <p:clrMapOvr>
    <a:masterClrMapping/>
  </p:clrMapOvr>
  <p:transition>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972185" cy="244475"/>
          </a:xfrm>
          <a:prstGeom prst="rect">
            <a:avLst/>
          </a:prstGeom>
        </p:spPr>
        <p:txBody>
          <a:bodyPr vert="horz" wrap="square" lIns="0" tIns="17145" rIns="0" bIns="0" rtlCol="0">
            <a:spAutoFit/>
          </a:bodyPr>
          <a:lstStyle/>
          <a:p>
            <a:pPr marL="12700">
              <a:lnSpc>
                <a:spcPct val="100000"/>
              </a:lnSpc>
              <a:spcBef>
                <a:spcPts val="135"/>
              </a:spcBef>
            </a:pPr>
            <a:r>
              <a:rPr spc="-35" dirty="0"/>
              <a:t>InceptionNet</a:t>
            </a:r>
          </a:p>
        </p:txBody>
      </p:sp>
      <p:sp>
        <p:nvSpPr>
          <p:cNvPr id="3" name="object 3"/>
          <p:cNvSpPr txBox="1"/>
          <p:nvPr/>
        </p:nvSpPr>
        <p:spPr>
          <a:xfrm>
            <a:off x="413283" y="477501"/>
            <a:ext cx="3865879" cy="1250315"/>
          </a:xfrm>
          <a:prstGeom prst="rect">
            <a:avLst/>
          </a:prstGeom>
        </p:spPr>
        <p:txBody>
          <a:bodyPr vert="horz" wrap="square" lIns="0" tIns="90170" rIns="0" bIns="0" rtlCol="0">
            <a:spAutoFit/>
          </a:bodyPr>
          <a:lstStyle/>
          <a:p>
            <a:pPr marL="198120" indent="-160020">
              <a:lnSpc>
                <a:spcPct val="100000"/>
              </a:lnSpc>
              <a:spcBef>
                <a:spcPts val="710"/>
              </a:spcBef>
              <a:buClr>
                <a:srgbClr val="8C1414"/>
              </a:buClr>
              <a:buFont typeface="Lucida Sans Unicode"/>
              <a:buChar char="►"/>
              <a:tabLst>
                <a:tab pos="198120" algn="l"/>
              </a:tabLst>
            </a:pPr>
            <a:r>
              <a:rPr sz="1000" spc="-10" dirty="0">
                <a:latin typeface="Tahoma"/>
                <a:cs typeface="Tahoma"/>
              </a:rPr>
              <a:t>Going</a:t>
            </a:r>
            <a:r>
              <a:rPr sz="1000" spc="-70" dirty="0">
                <a:latin typeface="Tahoma"/>
                <a:cs typeface="Tahoma"/>
              </a:rPr>
              <a:t> </a:t>
            </a:r>
            <a:r>
              <a:rPr sz="1000" spc="-25" dirty="0">
                <a:latin typeface="Tahoma"/>
                <a:cs typeface="Tahoma"/>
              </a:rPr>
              <a:t>Deep:</a:t>
            </a:r>
            <a:r>
              <a:rPr sz="1000" spc="30" dirty="0">
                <a:latin typeface="Tahoma"/>
                <a:cs typeface="Tahoma"/>
              </a:rPr>
              <a:t> </a:t>
            </a:r>
            <a:r>
              <a:rPr sz="1000" spc="-20" dirty="0">
                <a:latin typeface="Tahoma"/>
                <a:cs typeface="Tahoma"/>
              </a:rPr>
              <a:t>22</a:t>
            </a:r>
            <a:r>
              <a:rPr sz="1000" spc="-60" dirty="0">
                <a:latin typeface="Tahoma"/>
                <a:cs typeface="Tahoma"/>
              </a:rPr>
              <a:t> </a:t>
            </a:r>
            <a:r>
              <a:rPr sz="1000" spc="-10" dirty="0">
                <a:latin typeface="Tahoma"/>
                <a:cs typeface="Tahoma"/>
              </a:rPr>
              <a:t>layers</a:t>
            </a:r>
            <a:endParaRPr sz="1000">
              <a:latin typeface="Tahoma"/>
              <a:cs typeface="Tahoma"/>
            </a:endParaRPr>
          </a:p>
          <a:p>
            <a:pPr marL="197485" marR="30480" indent="-160020">
              <a:lnSpc>
                <a:spcPct val="100000"/>
              </a:lnSpc>
              <a:spcBef>
                <a:spcPts val="615"/>
              </a:spcBef>
              <a:buClr>
                <a:srgbClr val="8C1414"/>
              </a:buClr>
              <a:buFont typeface="Lucida Sans Unicode"/>
              <a:buChar char="►"/>
              <a:tabLst>
                <a:tab pos="199390" algn="l"/>
              </a:tabLst>
            </a:pPr>
            <a:r>
              <a:rPr sz="1000" dirty="0">
                <a:latin typeface="Tahoma"/>
                <a:cs typeface="Tahoma"/>
              </a:rPr>
              <a:t>Only</a:t>
            </a:r>
            <a:r>
              <a:rPr sz="1000" spc="-45" dirty="0">
                <a:latin typeface="Tahoma"/>
                <a:cs typeface="Tahoma"/>
              </a:rPr>
              <a:t> </a:t>
            </a:r>
            <a:r>
              <a:rPr sz="1000" dirty="0">
                <a:latin typeface="Tahoma"/>
                <a:cs typeface="Tahoma"/>
              </a:rPr>
              <a:t>5</a:t>
            </a:r>
            <a:r>
              <a:rPr sz="1000" spc="-30" dirty="0">
                <a:latin typeface="Tahoma"/>
                <a:cs typeface="Tahoma"/>
              </a:rPr>
              <a:t> </a:t>
            </a:r>
            <a:r>
              <a:rPr sz="1000" spc="-10" dirty="0">
                <a:latin typeface="Tahoma"/>
                <a:cs typeface="Tahoma"/>
              </a:rPr>
              <a:t>million</a:t>
            </a:r>
            <a:r>
              <a:rPr sz="1000" spc="-25" dirty="0">
                <a:latin typeface="Tahoma"/>
                <a:cs typeface="Tahoma"/>
              </a:rPr>
              <a:t> </a:t>
            </a:r>
            <a:r>
              <a:rPr sz="1000" spc="-40" dirty="0">
                <a:latin typeface="Tahoma"/>
                <a:cs typeface="Tahoma"/>
              </a:rPr>
              <a:t>parameters!</a:t>
            </a:r>
            <a:r>
              <a:rPr sz="1000" spc="65" dirty="0">
                <a:latin typeface="Tahoma"/>
                <a:cs typeface="Tahoma"/>
              </a:rPr>
              <a:t> </a:t>
            </a:r>
            <a:r>
              <a:rPr sz="1000" spc="-25" dirty="0">
                <a:latin typeface="Tahoma"/>
                <a:cs typeface="Tahoma"/>
              </a:rPr>
              <a:t>(12x</a:t>
            </a:r>
            <a:r>
              <a:rPr sz="1000" spc="-35" dirty="0">
                <a:latin typeface="Tahoma"/>
                <a:cs typeface="Tahoma"/>
              </a:rPr>
              <a:t> </a:t>
            </a:r>
            <a:r>
              <a:rPr sz="1000" spc="-50" dirty="0">
                <a:latin typeface="Tahoma"/>
                <a:cs typeface="Tahoma"/>
              </a:rPr>
              <a:t>less</a:t>
            </a:r>
            <a:r>
              <a:rPr sz="1000" spc="-25" dirty="0">
                <a:latin typeface="Tahoma"/>
                <a:cs typeface="Tahoma"/>
              </a:rPr>
              <a:t> </a:t>
            </a:r>
            <a:r>
              <a:rPr sz="1000" spc="-20" dirty="0">
                <a:latin typeface="Tahoma"/>
                <a:cs typeface="Tahoma"/>
              </a:rPr>
              <a:t>than</a:t>
            </a:r>
            <a:r>
              <a:rPr sz="1000" spc="-30" dirty="0">
                <a:latin typeface="Tahoma"/>
                <a:cs typeface="Tahoma"/>
              </a:rPr>
              <a:t> </a:t>
            </a:r>
            <a:r>
              <a:rPr sz="1000" dirty="0">
                <a:latin typeface="Tahoma"/>
                <a:cs typeface="Tahoma"/>
              </a:rPr>
              <a:t>AlexNet</a:t>
            </a:r>
            <a:r>
              <a:rPr sz="1000" spc="-35" dirty="0">
                <a:latin typeface="Tahoma"/>
                <a:cs typeface="Tahoma"/>
              </a:rPr>
              <a:t> </a:t>
            </a:r>
            <a:r>
              <a:rPr sz="1000" spc="-25" dirty="0">
                <a:latin typeface="Tahoma"/>
                <a:cs typeface="Tahoma"/>
              </a:rPr>
              <a:t>and </a:t>
            </a:r>
            <a:r>
              <a:rPr sz="1000" spc="-40" dirty="0">
                <a:latin typeface="Tahoma"/>
                <a:cs typeface="Tahoma"/>
              </a:rPr>
              <a:t>27x</a:t>
            </a:r>
            <a:r>
              <a:rPr sz="1000" spc="-30" dirty="0">
                <a:latin typeface="Tahoma"/>
                <a:cs typeface="Tahoma"/>
              </a:rPr>
              <a:t> </a:t>
            </a:r>
            <a:r>
              <a:rPr sz="1000" spc="-50" dirty="0">
                <a:latin typeface="Tahoma"/>
                <a:cs typeface="Tahoma"/>
              </a:rPr>
              <a:t>less</a:t>
            </a:r>
            <a:r>
              <a:rPr sz="1000" spc="-30" dirty="0">
                <a:latin typeface="Tahoma"/>
                <a:cs typeface="Tahoma"/>
              </a:rPr>
              <a:t> </a:t>
            </a:r>
            <a:r>
              <a:rPr sz="1000" spc="-20" dirty="0">
                <a:latin typeface="Tahoma"/>
                <a:cs typeface="Tahoma"/>
              </a:rPr>
              <a:t>than 	</a:t>
            </a:r>
            <a:r>
              <a:rPr sz="1000" spc="-10" dirty="0">
                <a:latin typeface="Tahoma"/>
                <a:cs typeface="Tahoma"/>
              </a:rPr>
              <a:t>VGGNet)</a:t>
            </a:r>
            <a:endParaRPr sz="1000">
              <a:latin typeface="Tahoma"/>
              <a:cs typeface="Tahoma"/>
            </a:endParaRPr>
          </a:p>
          <a:p>
            <a:pPr marL="198120" indent="-160020">
              <a:lnSpc>
                <a:spcPct val="100000"/>
              </a:lnSpc>
              <a:spcBef>
                <a:spcPts val="605"/>
              </a:spcBef>
              <a:buClr>
                <a:srgbClr val="8C1414"/>
              </a:buClr>
              <a:buFont typeface="Lucida Sans Unicode"/>
              <a:buChar char="►"/>
              <a:tabLst>
                <a:tab pos="198120" algn="l"/>
              </a:tabLst>
            </a:pPr>
            <a:r>
              <a:rPr sz="1000" spc="-40" dirty="0">
                <a:latin typeface="Tahoma"/>
                <a:cs typeface="Tahoma"/>
              </a:rPr>
              <a:t>Introduced</a:t>
            </a:r>
            <a:r>
              <a:rPr sz="1000" dirty="0">
                <a:latin typeface="Tahoma"/>
                <a:cs typeface="Tahoma"/>
              </a:rPr>
              <a:t> </a:t>
            </a:r>
            <a:r>
              <a:rPr sz="1000" spc="-25" dirty="0">
                <a:latin typeface="Tahoma"/>
                <a:cs typeface="Tahoma"/>
              </a:rPr>
              <a:t>efficient</a:t>
            </a:r>
            <a:r>
              <a:rPr sz="1000" dirty="0">
                <a:latin typeface="Tahoma"/>
                <a:cs typeface="Tahoma"/>
              </a:rPr>
              <a:t> </a:t>
            </a:r>
            <a:r>
              <a:rPr sz="1000" spc="-25" dirty="0">
                <a:latin typeface="Tahoma"/>
                <a:cs typeface="Tahoma"/>
              </a:rPr>
              <a:t>”Inception</a:t>
            </a:r>
            <a:r>
              <a:rPr sz="1000" dirty="0">
                <a:latin typeface="Tahoma"/>
                <a:cs typeface="Tahoma"/>
              </a:rPr>
              <a:t> </a:t>
            </a:r>
            <a:r>
              <a:rPr sz="1000" spc="-10" dirty="0">
                <a:latin typeface="Tahoma"/>
                <a:cs typeface="Tahoma"/>
              </a:rPr>
              <a:t>module”</a:t>
            </a:r>
            <a:endParaRPr sz="1000">
              <a:latin typeface="Tahoma"/>
              <a:cs typeface="Tahoma"/>
            </a:endParaRPr>
          </a:p>
          <a:p>
            <a:pPr marL="197485" marR="111125" indent="-160020">
              <a:lnSpc>
                <a:spcPct val="100000"/>
              </a:lnSpc>
              <a:spcBef>
                <a:spcPts val="615"/>
              </a:spcBef>
              <a:buClr>
                <a:srgbClr val="8C1414"/>
              </a:buClr>
              <a:buFont typeface="Lucida Sans Unicode"/>
              <a:buChar char="►"/>
              <a:tabLst>
                <a:tab pos="199390" algn="l"/>
              </a:tabLst>
            </a:pPr>
            <a:r>
              <a:rPr sz="1000" spc="-40" dirty="0">
                <a:latin typeface="Tahoma"/>
                <a:cs typeface="Tahoma"/>
              </a:rPr>
              <a:t>Introduced</a:t>
            </a:r>
            <a:r>
              <a:rPr sz="1000" spc="-5" dirty="0">
                <a:latin typeface="Tahoma"/>
                <a:cs typeface="Tahoma"/>
              </a:rPr>
              <a:t> </a:t>
            </a:r>
            <a:r>
              <a:rPr sz="1000" spc="-10" dirty="0">
                <a:latin typeface="Tahoma"/>
                <a:cs typeface="Tahoma"/>
              </a:rPr>
              <a:t>”bottleneck” </a:t>
            </a:r>
            <a:r>
              <a:rPr sz="1000" spc="-45" dirty="0">
                <a:latin typeface="Tahoma"/>
                <a:cs typeface="Tahoma"/>
              </a:rPr>
              <a:t>layers</a:t>
            </a:r>
            <a:r>
              <a:rPr sz="1000" spc="-5" dirty="0">
                <a:latin typeface="Tahoma"/>
                <a:cs typeface="Tahoma"/>
              </a:rPr>
              <a:t> </a:t>
            </a:r>
            <a:r>
              <a:rPr sz="1000" dirty="0">
                <a:latin typeface="Tahoma"/>
                <a:cs typeface="Tahoma"/>
              </a:rPr>
              <a:t>that</a:t>
            </a:r>
            <a:r>
              <a:rPr sz="1000" spc="-10" dirty="0">
                <a:latin typeface="Tahoma"/>
                <a:cs typeface="Tahoma"/>
              </a:rPr>
              <a:t> </a:t>
            </a:r>
            <a:r>
              <a:rPr sz="1000" spc="-60" dirty="0">
                <a:latin typeface="Tahoma"/>
                <a:cs typeface="Tahoma"/>
              </a:rPr>
              <a:t>use</a:t>
            </a:r>
            <a:r>
              <a:rPr sz="1000" spc="-5" dirty="0">
                <a:latin typeface="Tahoma"/>
                <a:cs typeface="Tahoma"/>
              </a:rPr>
              <a:t> </a:t>
            </a:r>
            <a:r>
              <a:rPr sz="1000" spc="-40" dirty="0">
                <a:latin typeface="Tahoma"/>
                <a:cs typeface="Tahoma"/>
              </a:rPr>
              <a:t>1x1</a:t>
            </a:r>
            <a:r>
              <a:rPr sz="1000" spc="-5" dirty="0">
                <a:latin typeface="Tahoma"/>
                <a:cs typeface="Tahoma"/>
              </a:rPr>
              <a:t> </a:t>
            </a:r>
            <a:r>
              <a:rPr sz="1000" spc="-30" dirty="0">
                <a:latin typeface="Tahoma"/>
                <a:cs typeface="Tahoma"/>
              </a:rPr>
              <a:t>convolutions</a:t>
            </a:r>
            <a:r>
              <a:rPr sz="1000" spc="-10" dirty="0">
                <a:latin typeface="Tahoma"/>
                <a:cs typeface="Tahoma"/>
              </a:rPr>
              <a:t> </a:t>
            </a:r>
            <a:r>
              <a:rPr sz="1000" dirty="0">
                <a:latin typeface="Tahoma"/>
                <a:cs typeface="Tahoma"/>
              </a:rPr>
              <a:t>to</a:t>
            </a:r>
            <a:r>
              <a:rPr sz="1000" spc="-5" dirty="0">
                <a:latin typeface="Tahoma"/>
                <a:cs typeface="Tahoma"/>
              </a:rPr>
              <a:t> </a:t>
            </a:r>
            <a:r>
              <a:rPr sz="1000" spc="-30" dirty="0">
                <a:latin typeface="Tahoma"/>
                <a:cs typeface="Tahoma"/>
              </a:rPr>
              <a:t>reduce 	</a:t>
            </a:r>
            <a:r>
              <a:rPr sz="1000" spc="-35" dirty="0">
                <a:latin typeface="Tahoma"/>
                <a:cs typeface="Tahoma"/>
              </a:rPr>
              <a:t>feature</a:t>
            </a:r>
            <a:r>
              <a:rPr sz="1000" spc="-25" dirty="0">
                <a:latin typeface="Tahoma"/>
                <a:cs typeface="Tahoma"/>
              </a:rPr>
              <a:t> </a:t>
            </a:r>
            <a:r>
              <a:rPr sz="1000" spc="-40" dirty="0">
                <a:latin typeface="Tahoma"/>
                <a:cs typeface="Tahoma"/>
              </a:rPr>
              <a:t>channel</a:t>
            </a:r>
            <a:r>
              <a:rPr sz="1000" spc="-20" dirty="0">
                <a:latin typeface="Tahoma"/>
                <a:cs typeface="Tahoma"/>
              </a:rPr>
              <a:t> </a:t>
            </a:r>
            <a:r>
              <a:rPr sz="1000" spc="-25" dirty="0">
                <a:latin typeface="Tahoma"/>
                <a:cs typeface="Tahoma"/>
              </a:rPr>
              <a:t>size</a:t>
            </a:r>
            <a:r>
              <a:rPr sz="1000" spc="-20" dirty="0">
                <a:latin typeface="Tahoma"/>
                <a:cs typeface="Tahoma"/>
              </a:rPr>
              <a:t> </a:t>
            </a:r>
            <a:r>
              <a:rPr sz="1000" spc="-25" dirty="0">
                <a:latin typeface="Tahoma"/>
                <a:cs typeface="Tahoma"/>
              </a:rPr>
              <a:t>and</a:t>
            </a:r>
            <a:r>
              <a:rPr sz="1000" spc="-20" dirty="0">
                <a:latin typeface="Tahoma"/>
                <a:cs typeface="Tahoma"/>
              </a:rPr>
              <a:t> </a:t>
            </a:r>
            <a:r>
              <a:rPr sz="1000" spc="-25" dirty="0">
                <a:latin typeface="Tahoma"/>
                <a:cs typeface="Tahoma"/>
              </a:rPr>
              <a:t>computational</a:t>
            </a:r>
            <a:r>
              <a:rPr sz="1000" spc="-20" dirty="0">
                <a:latin typeface="Tahoma"/>
                <a:cs typeface="Tahoma"/>
              </a:rPr>
              <a:t> </a:t>
            </a:r>
            <a:r>
              <a:rPr sz="1000" spc="-10" dirty="0">
                <a:latin typeface="Tahoma"/>
                <a:cs typeface="Tahoma"/>
              </a:rPr>
              <a:t>complexity</a:t>
            </a:r>
            <a:endParaRPr sz="1000">
              <a:latin typeface="Tahoma"/>
              <a:cs typeface="Tahoma"/>
            </a:endParaRPr>
          </a:p>
        </p:txBody>
      </p:sp>
      <p:pic>
        <p:nvPicPr>
          <p:cNvPr id="4" name="object 4"/>
          <p:cNvPicPr/>
          <p:nvPr/>
        </p:nvPicPr>
        <p:blipFill>
          <a:blip r:embed="rId2" cstate="print"/>
          <a:stretch>
            <a:fillRect/>
          </a:stretch>
        </p:blipFill>
        <p:spPr>
          <a:xfrm>
            <a:off x="396573" y="1828147"/>
            <a:ext cx="3765051" cy="1216248"/>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58</a:t>
            </a:fld>
            <a:r>
              <a:rPr spc="5" dirty="0"/>
              <a:t> </a:t>
            </a:r>
            <a:r>
              <a:rPr spc="75" dirty="0"/>
              <a:t>/</a:t>
            </a:r>
            <a:r>
              <a:rPr spc="10" dirty="0"/>
              <a:t> </a:t>
            </a:r>
            <a:r>
              <a:rPr spc="-25" dirty="0"/>
              <a:t>61</a:t>
            </a:r>
          </a:p>
        </p:txBody>
      </p:sp>
    </p:spTree>
  </p:cSld>
  <p:clrMapOvr>
    <a:masterClrMapping/>
  </p:clrMapOvr>
  <p:transition>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95300" y="67131"/>
            <a:ext cx="3565525" cy="215444"/>
          </a:xfrm>
        </p:spPr>
        <p:txBody>
          <a:bodyPr/>
          <a:lstStyle/>
          <a:p>
            <a:r>
              <a:rPr lang="en-US" dirty="0"/>
              <a:t>Inception network</a:t>
            </a:r>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3" name="object 3">
            <a:extLst>
              <a:ext uri="{FF2B5EF4-FFF2-40B4-BE49-F238E27FC236}">
                <a16:creationId xmlns:a16="http://schemas.microsoft.com/office/drawing/2014/main" id="{FBD84346-B420-00F5-AC59-6A3905999371}"/>
              </a:ext>
            </a:extLst>
          </p:cNvPr>
          <p:cNvSpPr txBox="1"/>
          <p:nvPr/>
        </p:nvSpPr>
        <p:spPr>
          <a:xfrm>
            <a:off x="496213" y="2598472"/>
            <a:ext cx="751062" cy="144439"/>
          </a:xfrm>
          <a:prstGeom prst="rect">
            <a:avLst/>
          </a:prstGeom>
        </p:spPr>
        <p:txBody>
          <a:bodyPr vert="horz" wrap="square" lIns="0" tIns="4802" rIns="0" bIns="0" rtlCol="0">
            <a:spAutoFit/>
          </a:bodyPr>
          <a:lstStyle/>
          <a:p>
            <a:pPr marL="4802">
              <a:spcBef>
                <a:spcPts val="38"/>
              </a:spcBef>
            </a:pP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spc="-9" dirty="0">
                <a:latin typeface="Century Schoolbook"/>
                <a:cs typeface="Century Schoolbook"/>
              </a:rPr>
              <a:t>192</a:t>
            </a:r>
            <a:endParaRPr sz="907">
              <a:latin typeface="Century Schoolbook"/>
              <a:cs typeface="Century Schoolbook"/>
            </a:endParaRPr>
          </a:p>
        </p:txBody>
      </p:sp>
      <p:grpSp>
        <p:nvGrpSpPr>
          <p:cNvPr id="4" name="object 4">
            <a:extLst>
              <a:ext uri="{FF2B5EF4-FFF2-40B4-BE49-F238E27FC236}">
                <a16:creationId xmlns:a16="http://schemas.microsoft.com/office/drawing/2014/main" id="{CE72644A-FF41-6898-ECC2-164917A0BA30}"/>
              </a:ext>
            </a:extLst>
          </p:cNvPr>
          <p:cNvGrpSpPr/>
          <p:nvPr/>
        </p:nvGrpSpPr>
        <p:grpSpPr>
          <a:xfrm>
            <a:off x="316944" y="1526211"/>
            <a:ext cx="1050719" cy="1011821"/>
            <a:chOff x="409649" y="1329321"/>
            <a:chExt cx="2778760" cy="2675890"/>
          </a:xfrm>
        </p:grpSpPr>
        <p:sp>
          <p:nvSpPr>
            <p:cNvPr id="11" name="object 5">
              <a:extLst>
                <a:ext uri="{FF2B5EF4-FFF2-40B4-BE49-F238E27FC236}">
                  <a16:creationId xmlns:a16="http://schemas.microsoft.com/office/drawing/2014/main" id="{41172131-FDDE-10BA-91E1-9AD2D54D3778}"/>
                </a:ext>
              </a:extLst>
            </p:cNvPr>
            <p:cNvSpPr/>
            <p:nvPr/>
          </p:nvSpPr>
          <p:spPr>
            <a:xfrm>
              <a:off x="415999" y="2733313"/>
              <a:ext cx="1368425" cy="1265555"/>
            </a:xfrm>
            <a:custGeom>
              <a:avLst/>
              <a:gdLst/>
              <a:ahLst/>
              <a:cxnLst/>
              <a:rect l="l" t="t" r="r" b="b"/>
              <a:pathLst>
                <a:path w="1368425" h="1265554">
                  <a:moveTo>
                    <a:pt x="1368425" y="0"/>
                  </a:moveTo>
                  <a:lnTo>
                    <a:pt x="0" y="0"/>
                  </a:lnTo>
                  <a:lnTo>
                    <a:pt x="0" y="1265548"/>
                  </a:lnTo>
                  <a:lnTo>
                    <a:pt x="1368425" y="1265548"/>
                  </a:lnTo>
                  <a:lnTo>
                    <a:pt x="1368425" y="0"/>
                  </a:lnTo>
                  <a:close/>
                </a:path>
              </a:pathLst>
            </a:custGeom>
            <a:solidFill>
              <a:srgbClr val="4472C4"/>
            </a:solidFill>
          </p:spPr>
          <p:txBody>
            <a:bodyPr wrap="square" lIns="0" tIns="0" rIns="0" bIns="0" rtlCol="0"/>
            <a:lstStyle/>
            <a:p>
              <a:endParaRPr/>
            </a:p>
          </p:txBody>
        </p:sp>
        <p:sp>
          <p:nvSpPr>
            <p:cNvPr id="13" name="object 6">
              <a:extLst>
                <a:ext uri="{FF2B5EF4-FFF2-40B4-BE49-F238E27FC236}">
                  <a16:creationId xmlns:a16="http://schemas.microsoft.com/office/drawing/2014/main" id="{FB830717-BCE4-1CBC-B5E5-79B7FDC21E26}"/>
                </a:ext>
              </a:extLst>
            </p:cNvPr>
            <p:cNvSpPr/>
            <p:nvPr/>
          </p:nvSpPr>
          <p:spPr>
            <a:xfrm>
              <a:off x="1784413" y="1335671"/>
              <a:ext cx="1398270" cy="2663190"/>
            </a:xfrm>
            <a:custGeom>
              <a:avLst/>
              <a:gdLst/>
              <a:ahLst/>
              <a:cxnLst/>
              <a:rect l="l" t="t" r="r" b="b"/>
              <a:pathLst>
                <a:path w="1398270" h="2663190">
                  <a:moveTo>
                    <a:pt x="1397647" y="0"/>
                  </a:moveTo>
                  <a:lnTo>
                    <a:pt x="0" y="1397635"/>
                  </a:lnTo>
                  <a:lnTo>
                    <a:pt x="0" y="2663190"/>
                  </a:lnTo>
                  <a:lnTo>
                    <a:pt x="1397647" y="1265542"/>
                  </a:lnTo>
                  <a:lnTo>
                    <a:pt x="1397647" y="0"/>
                  </a:lnTo>
                  <a:close/>
                </a:path>
              </a:pathLst>
            </a:custGeom>
            <a:solidFill>
              <a:srgbClr val="375C9E"/>
            </a:solidFill>
          </p:spPr>
          <p:txBody>
            <a:bodyPr wrap="square" lIns="0" tIns="0" rIns="0" bIns="0" rtlCol="0"/>
            <a:lstStyle/>
            <a:p>
              <a:endParaRPr/>
            </a:p>
          </p:txBody>
        </p:sp>
        <p:sp>
          <p:nvSpPr>
            <p:cNvPr id="14" name="object 7">
              <a:extLst>
                <a:ext uri="{FF2B5EF4-FFF2-40B4-BE49-F238E27FC236}">
                  <a16:creationId xmlns:a16="http://schemas.microsoft.com/office/drawing/2014/main" id="{1524F718-1E40-9EF2-05E4-C510CD33CCC6}"/>
                </a:ext>
              </a:extLst>
            </p:cNvPr>
            <p:cNvSpPr/>
            <p:nvPr/>
          </p:nvSpPr>
          <p:spPr>
            <a:xfrm>
              <a:off x="415999" y="1335671"/>
              <a:ext cx="2766060" cy="1397635"/>
            </a:xfrm>
            <a:custGeom>
              <a:avLst/>
              <a:gdLst/>
              <a:ahLst/>
              <a:cxnLst/>
              <a:rect l="l" t="t" r="r" b="b"/>
              <a:pathLst>
                <a:path w="2766060" h="1397635">
                  <a:moveTo>
                    <a:pt x="2766061" y="0"/>
                  </a:moveTo>
                  <a:lnTo>
                    <a:pt x="1397636" y="0"/>
                  </a:lnTo>
                  <a:lnTo>
                    <a:pt x="0" y="1397635"/>
                  </a:lnTo>
                  <a:lnTo>
                    <a:pt x="1368413" y="1397635"/>
                  </a:lnTo>
                  <a:lnTo>
                    <a:pt x="2766061" y="0"/>
                  </a:lnTo>
                  <a:close/>
                </a:path>
              </a:pathLst>
            </a:custGeom>
            <a:solidFill>
              <a:srgbClr val="698ED0"/>
            </a:solidFill>
          </p:spPr>
          <p:txBody>
            <a:bodyPr wrap="square" lIns="0" tIns="0" rIns="0" bIns="0" rtlCol="0"/>
            <a:lstStyle/>
            <a:p>
              <a:endParaRPr/>
            </a:p>
          </p:txBody>
        </p:sp>
        <p:sp>
          <p:nvSpPr>
            <p:cNvPr id="15" name="object 8">
              <a:extLst>
                <a:ext uri="{FF2B5EF4-FFF2-40B4-BE49-F238E27FC236}">
                  <a16:creationId xmlns:a16="http://schemas.microsoft.com/office/drawing/2014/main" id="{828CD53B-DCC3-EF3A-475B-A0A6DD5DB8BD}"/>
                </a:ext>
              </a:extLst>
            </p:cNvPr>
            <p:cNvSpPr/>
            <p:nvPr/>
          </p:nvSpPr>
          <p:spPr>
            <a:xfrm>
              <a:off x="415999" y="1335671"/>
              <a:ext cx="2766060" cy="2663190"/>
            </a:xfrm>
            <a:custGeom>
              <a:avLst/>
              <a:gdLst/>
              <a:ahLst/>
              <a:cxnLst/>
              <a:rect l="l" t="t" r="r" b="b"/>
              <a:pathLst>
                <a:path w="2766060" h="2663190">
                  <a:moveTo>
                    <a:pt x="0" y="1397640"/>
                  </a:moveTo>
                  <a:lnTo>
                    <a:pt x="1397640" y="0"/>
                  </a:lnTo>
                  <a:lnTo>
                    <a:pt x="2766061" y="0"/>
                  </a:lnTo>
                  <a:lnTo>
                    <a:pt x="2766061" y="1265550"/>
                  </a:lnTo>
                  <a:lnTo>
                    <a:pt x="1368420" y="2663191"/>
                  </a:lnTo>
                  <a:lnTo>
                    <a:pt x="0" y="2663191"/>
                  </a:lnTo>
                  <a:lnTo>
                    <a:pt x="0" y="1397640"/>
                  </a:lnTo>
                  <a:close/>
                </a:path>
                <a:path w="2766060" h="2663190">
                  <a:moveTo>
                    <a:pt x="0" y="1397640"/>
                  </a:moveTo>
                  <a:lnTo>
                    <a:pt x="1368420" y="1397640"/>
                  </a:lnTo>
                  <a:lnTo>
                    <a:pt x="2766061" y="0"/>
                  </a:lnTo>
                </a:path>
                <a:path w="2766060" h="2663190">
                  <a:moveTo>
                    <a:pt x="1368420" y="1397640"/>
                  </a:moveTo>
                  <a:lnTo>
                    <a:pt x="1368420" y="2663191"/>
                  </a:lnTo>
                </a:path>
              </a:pathLst>
            </a:custGeom>
            <a:ln w="12700">
              <a:solidFill>
                <a:srgbClr val="2F528F"/>
              </a:solidFill>
            </a:ln>
          </p:spPr>
          <p:txBody>
            <a:bodyPr wrap="square" lIns="0" tIns="0" rIns="0" bIns="0" rtlCol="0"/>
            <a:lstStyle/>
            <a:p>
              <a:endParaRPr/>
            </a:p>
          </p:txBody>
        </p:sp>
      </p:grpSp>
      <p:sp>
        <p:nvSpPr>
          <p:cNvPr id="21" name="object 9">
            <a:extLst>
              <a:ext uri="{FF2B5EF4-FFF2-40B4-BE49-F238E27FC236}">
                <a16:creationId xmlns:a16="http://schemas.microsoft.com/office/drawing/2014/main" id="{46F2C007-9654-BEB5-A126-B426DF672C05}"/>
              </a:ext>
            </a:extLst>
          </p:cNvPr>
          <p:cNvSpPr/>
          <p:nvPr/>
        </p:nvSpPr>
        <p:spPr>
          <a:xfrm>
            <a:off x="1462094" y="2000143"/>
            <a:ext cx="442762" cy="48022"/>
          </a:xfrm>
          <a:custGeom>
            <a:avLst/>
            <a:gdLst/>
            <a:ahLst/>
            <a:cxnLst/>
            <a:rect l="l" t="t" r="r" b="b"/>
            <a:pathLst>
              <a:path w="1170939" h="127000">
                <a:moveTo>
                  <a:pt x="1043431" y="0"/>
                </a:moveTo>
                <a:lnTo>
                  <a:pt x="1043431" y="50800"/>
                </a:lnTo>
                <a:lnTo>
                  <a:pt x="0" y="50787"/>
                </a:lnTo>
                <a:lnTo>
                  <a:pt x="0" y="76187"/>
                </a:lnTo>
                <a:lnTo>
                  <a:pt x="1043431" y="76200"/>
                </a:lnTo>
                <a:lnTo>
                  <a:pt x="1043431" y="127000"/>
                </a:lnTo>
                <a:lnTo>
                  <a:pt x="1170431" y="63500"/>
                </a:lnTo>
                <a:lnTo>
                  <a:pt x="1043431" y="0"/>
                </a:lnTo>
                <a:close/>
              </a:path>
            </a:pathLst>
          </a:custGeom>
          <a:solidFill>
            <a:srgbClr val="000000"/>
          </a:solidFill>
        </p:spPr>
        <p:txBody>
          <a:bodyPr wrap="square" lIns="0" tIns="0" rIns="0" bIns="0" rtlCol="0"/>
          <a:lstStyle/>
          <a:p>
            <a:endParaRPr/>
          </a:p>
        </p:txBody>
      </p:sp>
      <p:sp>
        <p:nvSpPr>
          <p:cNvPr id="23" name="object 10">
            <a:extLst>
              <a:ext uri="{FF2B5EF4-FFF2-40B4-BE49-F238E27FC236}">
                <a16:creationId xmlns:a16="http://schemas.microsoft.com/office/drawing/2014/main" id="{55FF3E68-0333-00E3-284C-FECC00DBD7FA}"/>
              </a:ext>
            </a:extLst>
          </p:cNvPr>
          <p:cNvSpPr txBox="1"/>
          <p:nvPr/>
        </p:nvSpPr>
        <p:spPr>
          <a:xfrm>
            <a:off x="1503595" y="2044607"/>
            <a:ext cx="359443" cy="566670"/>
          </a:xfrm>
          <a:prstGeom prst="rect">
            <a:avLst/>
          </a:prstGeom>
        </p:spPr>
        <p:txBody>
          <a:bodyPr vert="horz" wrap="square" lIns="0" tIns="12486" rIns="0" bIns="0" rtlCol="0">
            <a:spAutoFit/>
          </a:bodyPr>
          <a:lstStyle/>
          <a:p>
            <a:pPr marL="4562" marR="1921" algn="ctr">
              <a:lnSpc>
                <a:spcPts val="1059"/>
              </a:lnSpc>
              <a:spcBef>
                <a:spcPts val="98"/>
              </a:spcBef>
            </a:pPr>
            <a:r>
              <a:rPr sz="907" spc="-8" dirty="0">
                <a:latin typeface="Century Schoolbook"/>
                <a:cs typeface="Century Schoolbook"/>
              </a:rPr>
              <a:t>CONV </a:t>
            </a:r>
            <a:r>
              <a:rPr sz="907" dirty="0">
                <a:latin typeface="Century Schoolbook"/>
                <a:cs typeface="Century Schoolbook"/>
              </a:rPr>
              <a:t>5</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spc="-9" dirty="0">
                <a:latin typeface="Century Schoolbook"/>
                <a:cs typeface="Century Schoolbook"/>
              </a:rPr>
              <a:t>5,</a:t>
            </a:r>
            <a:endParaRPr sz="907">
              <a:latin typeface="Century Schoolbook"/>
              <a:cs typeface="Century Schoolbook"/>
            </a:endParaRPr>
          </a:p>
          <a:p>
            <a:pPr marL="24730" marR="21368" algn="ctr">
              <a:lnSpc>
                <a:spcPts val="1096"/>
              </a:lnSpc>
              <a:spcBef>
                <a:spcPts val="8"/>
              </a:spcBef>
            </a:pPr>
            <a:r>
              <a:rPr sz="907" spc="-4" dirty="0">
                <a:latin typeface="Century Schoolbook"/>
                <a:cs typeface="Century Schoolbook"/>
              </a:rPr>
              <a:t>same, </a:t>
            </a:r>
            <a:r>
              <a:rPr sz="907" spc="-9" dirty="0">
                <a:latin typeface="Century Schoolbook"/>
                <a:cs typeface="Century Schoolbook"/>
              </a:rPr>
              <a:t>32</a:t>
            </a:r>
            <a:endParaRPr sz="907">
              <a:latin typeface="Century Schoolbook"/>
              <a:cs typeface="Century Schoolbook"/>
            </a:endParaRPr>
          </a:p>
        </p:txBody>
      </p:sp>
      <p:grpSp>
        <p:nvGrpSpPr>
          <p:cNvPr id="27" name="object 11">
            <a:extLst>
              <a:ext uri="{FF2B5EF4-FFF2-40B4-BE49-F238E27FC236}">
                <a16:creationId xmlns:a16="http://schemas.microsoft.com/office/drawing/2014/main" id="{F92F78DB-0F67-AD6D-3F3F-A7E2F6E19B20}"/>
              </a:ext>
            </a:extLst>
          </p:cNvPr>
          <p:cNvGrpSpPr/>
          <p:nvPr/>
        </p:nvGrpSpPr>
        <p:grpSpPr>
          <a:xfrm>
            <a:off x="2139750" y="1707954"/>
            <a:ext cx="763788" cy="713845"/>
            <a:chOff x="5230291" y="1809965"/>
            <a:chExt cx="2019935" cy="1887855"/>
          </a:xfrm>
        </p:grpSpPr>
        <p:sp>
          <p:nvSpPr>
            <p:cNvPr id="28" name="object 12">
              <a:extLst>
                <a:ext uri="{FF2B5EF4-FFF2-40B4-BE49-F238E27FC236}">
                  <a16:creationId xmlns:a16="http://schemas.microsoft.com/office/drawing/2014/main" id="{CF720888-6D68-FF52-49EE-CBA5DAD18531}"/>
                </a:ext>
              </a:extLst>
            </p:cNvPr>
            <p:cNvSpPr/>
            <p:nvPr/>
          </p:nvSpPr>
          <p:spPr>
            <a:xfrm>
              <a:off x="5236641" y="2525826"/>
              <a:ext cx="1297305" cy="1165225"/>
            </a:xfrm>
            <a:custGeom>
              <a:avLst/>
              <a:gdLst/>
              <a:ahLst/>
              <a:cxnLst/>
              <a:rect l="l" t="t" r="r" b="b"/>
              <a:pathLst>
                <a:path w="1297304" h="1165225">
                  <a:moveTo>
                    <a:pt x="1297165" y="0"/>
                  </a:moveTo>
                  <a:lnTo>
                    <a:pt x="0" y="0"/>
                  </a:lnTo>
                  <a:lnTo>
                    <a:pt x="0" y="1165161"/>
                  </a:lnTo>
                  <a:lnTo>
                    <a:pt x="1297165" y="1165161"/>
                  </a:lnTo>
                  <a:lnTo>
                    <a:pt x="1297165" y="0"/>
                  </a:lnTo>
                  <a:close/>
                </a:path>
              </a:pathLst>
            </a:custGeom>
            <a:solidFill>
              <a:srgbClr val="4472C4"/>
            </a:solidFill>
          </p:spPr>
          <p:txBody>
            <a:bodyPr wrap="square" lIns="0" tIns="0" rIns="0" bIns="0" rtlCol="0"/>
            <a:lstStyle/>
            <a:p>
              <a:endParaRPr/>
            </a:p>
          </p:txBody>
        </p:sp>
        <p:sp>
          <p:nvSpPr>
            <p:cNvPr id="35" name="object 13">
              <a:extLst>
                <a:ext uri="{FF2B5EF4-FFF2-40B4-BE49-F238E27FC236}">
                  <a16:creationId xmlns:a16="http://schemas.microsoft.com/office/drawing/2014/main" id="{0AC6A71F-02CE-00A1-3CA0-5CEA7CCABBF2}"/>
                </a:ext>
              </a:extLst>
            </p:cNvPr>
            <p:cNvSpPr/>
            <p:nvPr/>
          </p:nvSpPr>
          <p:spPr>
            <a:xfrm>
              <a:off x="6533807" y="1816315"/>
              <a:ext cx="709930" cy="1875155"/>
            </a:xfrm>
            <a:custGeom>
              <a:avLst/>
              <a:gdLst/>
              <a:ahLst/>
              <a:cxnLst/>
              <a:rect l="l" t="t" r="r" b="b"/>
              <a:pathLst>
                <a:path w="709929" h="1875154">
                  <a:moveTo>
                    <a:pt x="709498" y="0"/>
                  </a:moveTo>
                  <a:lnTo>
                    <a:pt x="0" y="709510"/>
                  </a:lnTo>
                  <a:lnTo>
                    <a:pt x="0" y="1874672"/>
                  </a:lnTo>
                  <a:lnTo>
                    <a:pt x="709498" y="1165161"/>
                  </a:lnTo>
                  <a:lnTo>
                    <a:pt x="709498" y="0"/>
                  </a:lnTo>
                  <a:close/>
                </a:path>
              </a:pathLst>
            </a:custGeom>
            <a:solidFill>
              <a:srgbClr val="375C9E"/>
            </a:solidFill>
          </p:spPr>
          <p:txBody>
            <a:bodyPr wrap="square" lIns="0" tIns="0" rIns="0" bIns="0" rtlCol="0"/>
            <a:lstStyle/>
            <a:p>
              <a:endParaRPr/>
            </a:p>
          </p:txBody>
        </p:sp>
        <p:sp>
          <p:nvSpPr>
            <p:cNvPr id="36" name="object 14">
              <a:extLst>
                <a:ext uri="{FF2B5EF4-FFF2-40B4-BE49-F238E27FC236}">
                  <a16:creationId xmlns:a16="http://schemas.microsoft.com/office/drawing/2014/main" id="{B52024F2-B5F0-DF5C-F18E-84D350EA25F4}"/>
                </a:ext>
              </a:extLst>
            </p:cNvPr>
            <p:cNvSpPr/>
            <p:nvPr/>
          </p:nvSpPr>
          <p:spPr>
            <a:xfrm>
              <a:off x="5236641" y="1816315"/>
              <a:ext cx="2007235" cy="709930"/>
            </a:xfrm>
            <a:custGeom>
              <a:avLst/>
              <a:gdLst/>
              <a:ahLst/>
              <a:cxnLst/>
              <a:rect l="l" t="t" r="r" b="b"/>
              <a:pathLst>
                <a:path w="2007234" h="709930">
                  <a:moveTo>
                    <a:pt x="2006663" y="0"/>
                  </a:moveTo>
                  <a:lnTo>
                    <a:pt x="709510" y="0"/>
                  </a:lnTo>
                  <a:lnTo>
                    <a:pt x="0" y="709510"/>
                  </a:lnTo>
                  <a:lnTo>
                    <a:pt x="1297165" y="709510"/>
                  </a:lnTo>
                  <a:lnTo>
                    <a:pt x="2006663" y="0"/>
                  </a:lnTo>
                  <a:close/>
                </a:path>
              </a:pathLst>
            </a:custGeom>
            <a:solidFill>
              <a:srgbClr val="698ED0"/>
            </a:solidFill>
          </p:spPr>
          <p:txBody>
            <a:bodyPr wrap="square" lIns="0" tIns="0" rIns="0" bIns="0" rtlCol="0"/>
            <a:lstStyle/>
            <a:p>
              <a:endParaRPr/>
            </a:p>
          </p:txBody>
        </p:sp>
        <p:sp>
          <p:nvSpPr>
            <p:cNvPr id="37" name="object 15">
              <a:extLst>
                <a:ext uri="{FF2B5EF4-FFF2-40B4-BE49-F238E27FC236}">
                  <a16:creationId xmlns:a16="http://schemas.microsoft.com/office/drawing/2014/main" id="{0A00BDBD-D4CA-637A-20EF-9AAB47558E3D}"/>
                </a:ext>
              </a:extLst>
            </p:cNvPr>
            <p:cNvSpPr/>
            <p:nvPr/>
          </p:nvSpPr>
          <p:spPr>
            <a:xfrm>
              <a:off x="5236641" y="1816315"/>
              <a:ext cx="2007235" cy="1875155"/>
            </a:xfrm>
            <a:custGeom>
              <a:avLst/>
              <a:gdLst/>
              <a:ahLst/>
              <a:cxnLst/>
              <a:rect l="l" t="t" r="r" b="b"/>
              <a:pathLst>
                <a:path w="2007234" h="1875154">
                  <a:moveTo>
                    <a:pt x="0" y="709504"/>
                  </a:moveTo>
                  <a:lnTo>
                    <a:pt x="709504" y="0"/>
                  </a:lnTo>
                  <a:lnTo>
                    <a:pt x="2006671" y="0"/>
                  </a:lnTo>
                  <a:lnTo>
                    <a:pt x="2006671" y="1165160"/>
                  </a:lnTo>
                  <a:lnTo>
                    <a:pt x="1297160" y="1874671"/>
                  </a:lnTo>
                  <a:lnTo>
                    <a:pt x="0" y="1874671"/>
                  </a:lnTo>
                  <a:lnTo>
                    <a:pt x="0" y="709504"/>
                  </a:lnTo>
                  <a:close/>
                </a:path>
                <a:path w="2007234" h="1875154">
                  <a:moveTo>
                    <a:pt x="0" y="709504"/>
                  </a:moveTo>
                  <a:lnTo>
                    <a:pt x="1297160" y="709504"/>
                  </a:lnTo>
                  <a:lnTo>
                    <a:pt x="2006671" y="0"/>
                  </a:lnTo>
                </a:path>
                <a:path w="2007234" h="1875154">
                  <a:moveTo>
                    <a:pt x="1297160" y="709504"/>
                  </a:moveTo>
                  <a:lnTo>
                    <a:pt x="1297160" y="1874671"/>
                  </a:lnTo>
                </a:path>
              </a:pathLst>
            </a:custGeom>
            <a:ln w="12700">
              <a:solidFill>
                <a:srgbClr val="2F528F"/>
              </a:solidFill>
            </a:ln>
          </p:spPr>
          <p:txBody>
            <a:bodyPr wrap="square" lIns="0" tIns="0" rIns="0" bIns="0" rtlCol="0"/>
            <a:lstStyle/>
            <a:p>
              <a:endParaRPr/>
            </a:p>
          </p:txBody>
        </p:sp>
      </p:grpSp>
      <p:sp>
        <p:nvSpPr>
          <p:cNvPr id="53" name="object 16">
            <a:extLst>
              <a:ext uri="{FF2B5EF4-FFF2-40B4-BE49-F238E27FC236}">
                <a16:creationId xmlns:a16="http://schemas.microsoft.com/office/drawing/2014/main" id="{6170DA89-0015-AAFF-10F3-BE3B688C8AF0}"/>
              </a:ext>
            </a:extLst>
          </p:cNvPr>
          <p:cNvSpPr txBox="1"/>
          <p:nvPr/>
        </p:nvSpPr>
        <p:spPr>
          <a:xfrm>
            <a:off x="2204843" y="2460831"/>
            <a:ext cx="686713" cy="144439"/>
          </a:xfrm>
          <a:prstGeom prst="rect">
            <a:avLst/>
          </a:prstGeom>
        </p:spPr>
        <p:txBody>
          <a:bodyPr vert="horz" wrap="square" lIns="0" tIns="4802" rIns="0" bIns="0" rtlCol="0">
            <a:spAutoFit/>
          </a:bodyPr>
          <a:lstStyle/>
          <a:p>
            <a:pPr marL="4802">
              <a:spcBef>
                <a:spcPts val="38"/>
              </a:spcBef>
            </a:pP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spc="-9" dirty="0">
                <a:latin typeface="Century Schoolbook"/>
                <a:cs typeface="Century Schoolbook"/>
              </a:rPr>
              <a:t>32</a:t>
            </a:r>
            <a:endParaRPr sz="907">
              <a:latin typeface="Century Schoolbook"/>
              <a:cs typeface="Century Schoolbook"/>
            </a:endParaRPr>
          </a:p>
        </p:txBody>
      </p:sp>
      <p:sp>
        <p:nvSpPr>
          <p:cNvPr id="5" name="object 2">
            <a:extLst>
              <a:ext uri="{FF2B5EF4-FFF2-40B4-BE49-F238E27FC236}">
                <a16:creationId xmlns:a16="http://schemas.microsoft.com/office/drawing/2014/main" id="{B7CEDD3B-32F7-68A7-63AF-97D0A390C0A7}"/>
              </a:ext>
            </a:extLst>
          </p:cNvPr>
          <p:cNvSpPr txBox="1">
            <a:spLocks/>
          </p:cNvSpPr>
          <p:nvPr/>
        </p:nvSpPr>
        <p:spPr>
          <a:xfrm>
            <a:off x="342075" y="981921"/>
            <a:ext cx="3084470" cy="203310"/>
          </a:xfrm>
          <a:prstGeom prst="rect">
            <a:avLst/>
          </a:prstGeom>
        </p:spPr>
        <p:txBody>
          <a:bodyPr vert="horz" wrap="square" lIns="0" tIns="97585"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802">
              <a:lnSpc>
                <a:spcPct val="100000"/>
              </a:lnSpc>
              <a:spcBef>
                <a:spcPts val="38"/>
              </a:spcBef>
            </a:pPr>
            <a:r>
              <a:rPr lang="en-GB" sz="681" dirty="0"/>
              <a:t>The</a:t>
            </a:r>
            <a:r>
              <a:rPr lang="en-GB" sz="681" spc="-6" dirty="0"/>
              <a:t> </a:t>
            </a:r>
            <a:r>
              <a:rPr lang="en-GB" sz="681" dirty="0"/>
              <a:t>problem</a:t>
            </a:r>
            <a:r>
              <a:rPr lang="en-GB" sz="681" spc="-4" dirty="0"/>
              <a:t> </a:t>
            </a:r>
            <a:r>
              <a:rPr lang="en-GB" sz="681" dirty="0"/>
              <a:t>of</a:t>
            </a:r>
            <a:r>
              <a:rPr lang="en-GB" sz="681" spc="-8" dirty="0"/>
              <a:t> </a:t>
            </a:r>
            <a:r>
              <a:rPr lang="en-GB" sz="681" dirty="0"/>
              <a:t>computational</a:t>
            </a:r>
            <a:r>
              <a:rPr lang="en-GB" sz="681" spc="-4" dirty="0"/>
              <a:t> </a:t>
            </a:r>
            <a:r>
              <a:rPr lang="en-GB" sz="681" spc="-8" dirty="0"/>
              <a:t>cost</a:t>
            </a:r>
          </a:p>
        </p:txBody>
      </p:sp>
    </p:spTree>
    <p:extLst>
      <p:ext uri="{BB962C8B-B14F-4D97-AF65-F5344CB8AC3E}">
        <p14:creationId xmlns:p14="http://schemas.microsoft.com/office/powerpoint/2010/main" val="3134630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801699" y="489060"/>
            <a:ext cx="3007301" cy="2588732"/>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a:t>
            </a:fld>
            <a:r>
              <a:rPr spc="5" dirty="0"/>
              <a:t> </a:t>
            </a:r>
            <a:r>
              <a:rPr spc="75" dirty="0"/>
              <a:t>/</a:t>
            </a:r>
            <a:r>
              <a:rPr spc="10" dirty="0"/>
              <a:t> </a:t>
            </a:r>
            <a:r>
              <a:rPr spc="-25" dirty="0"/>
              <a:t>61</a:t>
            </a:r>
          </a:p>
        </p:txBody>
      </p:sp>
    </p:spTree>
  </p:cSld>
  <p:clrMapOvr>
    <a:masterClrMapping/>
  </p:clrMapOvr>
  <p:transition>
    <p:cut/>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95300" y="67131"/>
            <a:ext cx="3565525" cy="215444"/>
          </a:xfrm>
        </p:spPr>
        <p:txBody>
          <a:bodyPr/>
          <a:lstStyle/>
          <a:p>
            <a:r>
              <a:rPr lang="en-US" dirty="0"/>
              <a:t>Inception network</a:t>
            </a:r>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5" name="object 2">
            <a:extLst>
              <a:ext uri="{FF2B5EF4-FFF2-40B4-BE49-F238E27FC236}">
                <a16:creationId xmlns:a16="http://schemas.microsoft.com/office/drawing/2014/main" id="{B7CEDD3B-32F7-68A7-63AF-97D0A390C0A7}"/>
              </a:ext>
            </a:extLst>
          </p:cNvPr>
          <p:cNvSpPr txBox="1">
            <a:spLocks/>
          </p:cNvSpPr>
          <p:nvPr/>
        </p:nvSpPr>
        <p:spPr>
          <a:xfrm>
            <a:off x="342075" y="981921"/>
            <a:ext cx="3084470" cy="203310"/>
          </a:xfrm>
          <a:prstGeom prst="rect">
            <a:avLst/>
          </a:prstGeom>
        </p:spPr>
        <p:txBody>
          <a:bodyPr vert="horz" wrap="square" lIns="0" tIns="97585"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802">
              <a:lnSpc>
                <a:spcPct val="100000"/>
              </a:lnSpc>
              <a:spcBef>
                <a:spcPts val="38"/>
              </a:spcBef>
            </a:pPr>
            <a:r>
              <a:rPr lang="en-GB" sz="681" dirty="0"/>
              <a:t>Using 1x1 convolution</a:t>
            </a:r>
            <a:endParaRPr lang="en-GB" sz="681" spc="-8" dirty="0"/>
          </a:p>
        </p:txBody>
      </p:sp>
      <p:sp>
        <p:nvSpPr>
          <p:cNvPr id="6" name="object 3">
            <a:extLst>
              <a:ext uri="{FF2B5EF4-FFF2-40B4-BE49-F238E27FC236}">
                <a16:creationId xmlns:a16="http://schemas.microsoft.com/office/drawing/2014/main" id="{974317B7-C0D9-CBF0-3D18-375D62BF961A}"/>
              </a:ext>
            </a:extLst>
          </p:cNvPr>
          <p:cNvSpPr txBox="1"/>
          <p:nvPr/>
        </p:nvSpPr>
        <p:spPr>
          <a:xfrm>
            <a:off x="342075" y="2416385"/>
            <a:ext cx="626205" cy="121163"/>
          </a:xfrm>
          <a:prstGeom prst="rect">
            <a:avLst/>
          </a:prstGeom>
        </p:spPr>
        <p:txBody>
          <a:bodyPr vert="horz" wrap="square" lIns="0" tIns="4802" rIns="0" bIns="0" rtlCol="0">
            <a:spAutoFit/>
          </a:bodyPr>
          <a:lstStyle/>
          <a:p>
            <a:pPr marL="4802">
              <a:spcBef>
                <a:spcPts val="38"/>
              </a:spcBef>
            </a:pP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192</a:t>
            </a:r>
            <a:endParaRPr sz="756">
              <a:latin typeface="Century Schoolbook"/>
              <a:cs typeface="Century Schoolbook"/>
            </a:endParaRPr>
          </a:p>
        </p:txBody>
      </p:sp>
      <p:grpSp>
        <p:nvGrpSpPr>
          <p:cNvPr id="7" name="object 4">
            <a:extLst>
              <a:ext uri="{FF2B5EF4-FFF2-40B4-BE49-F238E27FC236}">
                <a16:creationId xmlns:a16="http://schemas.microsoft.com/office/drawing/2014/main" id="{162058E7-EC34-31D1-3043-4D8A4E7FAB71}"/>
              </a:ext>
            </a:extLst>
          </p:cNvPr>
          <p:cNvGrpSpPr/>
          <p:nvPr/>
        </p:nvGrpSpPr>
        <p:grpSpPr>
          <a:xfrm>
            <a:off x="165208" y="1346525"/>
            <a:ext cx="1046152" cy="1007021"/>
            <a:chOff x="415999" y="1335671"/>
            <a:chExt cx="2766684" cy="2663197"/>
          </a:xfrm>
        </p:grpSpPr>
        <p:sp>
          <p:nvSpPr>
            <p:cNvPr id="8" name="object 5">
              <a:extLst>
                <a:ext uri="{FF2B5EF4-FFF2-40B4-BE49-F238E27FC236}">
                  <a16:creationId xmlns:a16="http://schemas.microsoft.com/office/drawing/2014/main" id="{3A91B867-4424-8D0A-25C8-3741E1F92CA7}"/>
                </a:ext>
              </a:extLst>
            </p:cNvPr>
            <p:cNvSpPr/>
            <p:nvPr/>
          </p:nvSpPr>
          <p:spPr>
            <a:xfrm>
              <a:off x="415999" y="2733313"/>
              <a:ext cx="1368425" cy="1265555"/>
            </a:xfrm>
            <a:custGeom>
              <a:avLst/>
              <a:gdLst/>
              <a:ahLst/>
              <a:cxnLst/>
              <a:rect l="l" t="t" r="r" b="b"/>
              <a:pathLst>
                <a:path w="1368425" h="1265554">
                  <a:moveTo>
                    <a:pt x="1368425" y="0"/>
                  </a:moveTo>
                  <a:lnTo>
                    <a:pt x="0" y="0"/>
                  </a:lnTo>
                  <a:lnTo>
                    <a:pt x="0" y="1265548"/>
                  </a:lnTo>
                  <a:lnTo>
                    <a:pt x="1368425" y="1265548"/>
                  </a:lnTo>
                  <a:lnTo>
                    <a:pt x="1368425" y="0"/>
                  </a:lnTo>
                  <a:close/>
                </a:path>
              </a:pathLst>
            </a:custGeom>
            <a:solidFill>
              <a:srgbClr val="4472C4"/>
            </a:solidFill>
          </p:spPr>
          <p:txBody>
            <a:bodyPr wrap="square" lIns="0" tIns="0" rIns="0" bIns="0" rtlCol="0"/>
            <a:lstStyle/>
            <a:p>
              <a:endParaRPr/>
            </a:p>
          </p:txBody>
        </p:sp>
        <p:sp>
          <p:nvSpPr>
            <p:cNvPr id="9" name="object 6">
              <a:extLst>
                <a:ext uri="{FF2B5EF4-FFF2-40B4-BE49-F238E27FC236}">
                  <a16:creationId xmlns:a16="http://schemas.microsoft.com/office/drawing/2014/main" id="{7969261A-6D4C-2D42-22E2-E30E9ED4F6D9}"/>
                </a:ext>
              </a:extLst>
            </p:cNvPr>
            <p:cNvSpPr/>
            <p:nvPr/>
          </p:nvSpPr>
          <p:spPr>
            <a:xfrm>
              <a:off x="1784413" y="1335671"/>
              <a:ext cx="1398270" cy="2663190"/>
            </a:xfrm>
            <a:custGeom>
              <a:avLst/>
              <a:gdLst/>
              <a:ahLst/>
              <a:cxnLst/>
              <a:rect l="l" t="t" r="r" b="b"/>
              <a:pathLst>
                <a:path w="1398270" h="2663190">
                  <a:moveTo>
                    <a:pt x="1397647" y="0"/>
                  </a:moveTo>
                  <a:lnTo>
                    <a:pt x="0" y="1397635"/>
                  </a:lnTo>
                  <a:lnTo>
                    <a:pt x="0" y="2663190"/>
                  </a:lnTo>
                  <a:lnTo>
                    <a:pt x="1397647" y="1265542"/>
                  </a:lnTo>
                  <a:lnTo>
                    <a:pt x="1397647" y="0"/>
                  </a:lnTo>
                  <a:close/>
                </a:path>
              </a:pathLst>
            </a:custGeom>
            <a:solidFill>
              <a:srgbClr val="375C9E"/>
            </a:solidFill>
          </p:spPr>
          <p:txBody>
            <a:bodyPr wrap="square" lIns="0" tIns="0" rIns="0" bIns="0" rtlCol="0"/>
            <a:lstStyle/>
            <a:p>
              <a:endParaRPr/>
            </a:p>
          </p:txBody>
        </p:sp>
        <p:sp>
          <p:nvSpPr>
            <p:cNvPr id="10" name="object 7">
              <a:extLst>
                <a:ext uri="{FF2B5EF4-FFF2-40B4-BE49-F238E27FC236}">
                  <a16:creationId xmlns:a16="http://schemas.microsoft.com/office/drawing/2014/main" id="{B25F6C55-D0DA-DADA-B97B-94AAF0FC01D0}"/>
                </a:ext>
              </a:extLst>
            </p:cNvPr>
            <p:cNvSpPr/>
            <p:nvPr/>
          </p:nvSpPr>
          <p:spPr>
            <a:xfrm>
              <a:off x="415999" y="1335671"/>
              <a:ext cx="2766060" cy="1397635"/>
            </a:xfrm>
            <a:custGeom>
              <a:avLst/>
              <a:gdLst/>
              <a:ahLst/>
              <a:cxnLst/>
              <a:rect l="l" t="t" r="r" b="b"/>
              <a:pathLst>
                <a:path w="2766060" h="1397635">
                  <a:moveTo>
                    <a:pt x="2766061" y="0"/>
                  </a:moveTo>
                  <a:lnTo>
                    <a:pt x="1397636" y="0"/>
                  </a:lnTo>
                  <a:lnTo>
                    <a:pt x="0" y="1397635"/>
                  </a:lnTo>
                  <a:lnTo>
                    <a:pt x="1368413" y="1397635"/>
                  </a:lnTo>
                  <a:lnTo>
                    <a:pt x="2766061" y="0"/>
                  </a:lnTo>
                  <a:close/>
                </a:path>
              </a:pathLst>
            </a:custGeom>
            <a:solidFill>
              <a:srgbClr val="698ED0"/>
            </a:solidFill>
          </p:spPr>
          <p:txBody>
            <a:bodyPr wrap="square" lIns="0" tIns="0" rIns="0" bIns="0" rtlCol="0"/>
            <a:lstStyle/>
            <a:p>
              <a:endParaRPr/>
            </a:p>
          </p:txBody>
        </p:sp>
        <p:sp>
          <p:nvSpPr>
            <p:cNvPr id="12" name="object 8">
              <a:extLst>
                <a:ext uri="{FF2B5EF4-FFF2-40B4-BE49-F238E27FC236}">
                  <a16:creationId xmlns:a16="http://schemas.microsoft.com/office/drawing/2014/main" id="{C354E6DB-7BE3-DC6C-AB7D-C6D4D3DB45D9}"/>
                </a:ext>
              </a:extLst>
            </p:cNvPr>
            <p:cNvSpPr/>
            <p:nvPr/>
          </p:nvSpPr>
          <p:spPr>
            <a:xfrm>
              <a:off x="415999" y="1335671"/>
              <a:ext cx="2766060" cy="2663190"/>
            </a:xfrm>
            <a:custGeom>
              <a:avLst/>
              <a:gdLst/>
              <a:ahLst/>
              <a:cxnLst/>
              <a:rect l="l" t="t" r="r" b="b"/>
              <a:pathLst>
                <a:path w="2766060" h="2663190">
                  <a:moveTo>
                    <a:pt x="0" y="1397640"/>
                  </a:moveTo>
                  <a:lnTo>
                    <a:pt x="1397640" y="0"/>
                  </a:lnTo>
                  <a:lnTo>
                    <a:pt x="2766061" y="0"/>
                  </a:lnTo>
                  <a:lnTo>
                    <a:pt x="2766061" y="1265550"/>
                  </a:lnTo>
                  <a:lnTo>
                    <a:pt x="1368420" y="2663191"/>
                  </a:lnTo>
                  <a:lnTo>
                    <a:pt x="0" y="2663191"/>
                  </a:lnTo>
                  <a:lnTo>
                    <a:pt x="0" y="1397640"/>
                  </a:lnTo>
                  <a:close/>
                </a:path>
                <a:path w="2766060" h="2663190">
                  <a:moveTo>
                    <a:pt x="0" y="1397640"/>
                  </a:moveTo>
                  <a:lnTo>
                    <a:pt x="1368420" y="1397640"/>
                  </a:lnTo>
                  <a:lnTo>
                    <a:pt x="2766061" y="0"/>
                  </a:lnTo>
                </a:path>
                <a:path w="2766060" h="2663190">
                  <a:moveTo>
                    <a:pt x="1368420" y="1397640"/>
                  </a:moveTo>
                  <a:lnTo>
                    <a:pt x="1368420" y="2663191"/>
                  </a:lnTo>
                </a:path>
              </a:pathLst>
            </a:custGeom>
            <a:ln w="12700">
              <a:solidFill>
                <a:srgbClr val="2F528F"/>
              </a:solidFill>
            </a:ln>
          </p:spPr>
          <p:txBody>
            <a:bodyPr wrap="square" lIns="0" tIns="0" rIns="0" bIns="0" rtlCol="0"/>
            <a:lstStyle/>
            <a:p>
              <a:endParaRPr/>
            </a:p>
          </p:txBody>
        </p:sp>
      </p:grpSp>
      <p:sp>
        <p:nvSpPr>
          <p:cNvPr id="17" name="object 10">
            <a:extLst>
              <a:ext uri="{FF2B5EF4-FFF2-40B4-BE49-F238E27FC236}">
                <a16:creationId xmlns:a16="http://schemas.microsoft.com/office/drawing/2014/main" id="{8DA25168-ABF3-B5DE-CE85-9AFB16129173}"/>
              </a:ext>
            </a:extLst>
          </p:cNvPr>
          <p:cNvSpPr/>
          <p:nvPr/>
        </p:nvSpPr>
        <p:spPr>
          <a:xfrm>
            <a:off x="1307956" y="1818056"/>
            <a:ext cx="442762" cy="48022"/>
          </a:xfrm>
          <a:custGeom>
            <a:avLst/>
            <a:gdLst/>
            <a:ahLst/>
            <a:cxnLst/>
            <a:rect l="l" t="t" r="r" b="b"/>
            <a:pathLst>
              <a:path w="1170939" h="127000">
                <a:moveTo>
                  <a:pt x="1043431" y="0"/>
                </a:moveTo>
                <a:lnTo>
                  <a:pt x="1043431" y="50800"/>
                </a:lnTo>
                <a:lnTo>
                  <a:pt x="0" y="50787"/>
                </a:lnTo>
                <a:lnTo>
                  <a:pt x="0" y="76187"/>
                </a:lnTo>
                <a:lnTo>
                  <a:pt x="1043431" y="76200"/>
                </a:lnTo>
                <a:lnTo>
                  <a:pt x="1043431" y="127000"/>
                </a:lnTo>
                <a:lnTo>
                  <a:pt x="1170431" y="63500"/>
                </a:lnTo>
                <a:lnTo>
                  <a:pt x="1043431" y="0"/>
                </a:lnTo>
                <a:close/>
              </a:path>
            </a:pathLst>
          </a:custGeom>
          <a:solidFill>
            <a:srgbClr val="000000"/>
          </a:solidFill>
        </p:spPr>
        <p:txBody>
          <a:bodyPr wrap="square" lIns="0" tIns="0" rIns="0" bIns="0" rtlCol="0"/>
          <a:lstStyle/>
          <a:p>
            <a:endParaRPr/>
          </a:p>
        </p:txBody>
      </p:sp>
      <p:sp>
        <p:nvSpPr>
          <p:cNvPr id="18" name="object 11">
            <a:extLst>
              <a:ext uri="{FF2B5EF4-FFF2-40B4-BE49-F238E27FC236}">
                <a16:creationId xmlns:a16="http://schemas.microsoft.com/office/drawing/2014/main" id="{CC10AC17-7917-46AE-E591-0892FA917977}"/>
              </a:ext>
            </a:extLst>
          </p:cNvPr>
          <p:cNvSpPr txBox="1"/>
          <p:nvPr/>
        </p:nvSpPr>
        <p:spPr>
          <a:xfrm>
            <a:off x="1269620" y="1862520"/>
            <a:ext cx="519357" cy="470104"/>
          </a:xfrm>
          <a:prstGeom prst="rect">
            <a:avLst/>
          </a:prstGeom>
        </p:spPr>
        <p:txBody>
          <a:bodyPr vert="horz" wrap="square" lIns="0" tIns="4802" rIns="0" bIns="0" rtlCol="0">
            <a:spAutoFit/>
          </a:bodyPr>
          <a:lstStyle/>
          <a:p>
            <a:pPr marL="113564" marR="110923" algn="ctr">
              <a:spcBef>
                <a:spcPts val="38"/>
              </a:spcBef>
            </a:pPr>
            <a:r>
              <a:rPr sz="756" spc="-8" dirty="0">
                <a:latin typeface="Century Schoolbook"/>
                <a:cs typeface="Century Schoolbook"/>
              </a:rPr>
              <a:t>CONV </a:t>
            </a:r>
            <a:r>
              <a:rPr sz="756" dirty="0">
                <a:latin typeface="Century Schoolbook"/>
                <a:cs typeface="Century Schoolbook"/>
              </a:rPr>
              <a:t>1</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1,</a:t>
            </a:r>
            <a:endParaRPr sz="756">
              <a:latin typeface="Century Schoolbook"/>
              <a:cs typeface="Century Schoolbook"/>
            </a:endParaRPr>
          </a:p>
          <a:p>
            <a:pPr marL="240" algn="ctr"/>
            <a:r>
              <a:rPr sz="756" spc="-9" dirty="0">
                <a:latin typeface="Century Schoolbook"/>
                <a:cs typeface="Century Schoolbook"/>
              </a:rPr>
              <a:t>16,</a:t>
            </a:r>
            <a:endParaRPr sz="756">
              <a:latin typeface="Century Schoolbook"/>
              <a:cs typeface="Century Schoolbook"/>
            </a:endParaRPr>
          </a:p>
          <a:p>
            <a:pPr algn="ctr">
              <a:lnSpc>
                <a:spcPct val="100000"/>
              </a:lnSpc>
            </a:pPr>
            <a:r>
              <a:rPr sz="756" dirty="0">
                <a:latin typeface="Century Schoolbook"/>
                <a:cs typeface="Century Schoolbook"/>
              </a:rPr>
              <a:t>1</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dirty="0">
                <a:latin typeface="Century Schoolbook"/>
                <a:cs typeface="Century Schoolbook"/>
              </a:rPr>
              <a:t>1</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192</a:t>
            </a:r>
            <a:endParaRPr sz="756">
              <a:latin typeface="Century Schoolbook"/>
              <a:cs typeface="Century Schoolbook"/>
            </a:endParaRPr>
          </a:p>
        </p:txBody>
      </p:sp>
      <p:grpSp>
        <p:nvGrpSpPr>
          <p:cNvPr id="19" name="object 12">
            <a:extLst>
              <a:ext uri="{FF2B5EF4-FFF2-40B4-BE49-F238E27FC236}">
                <a16:creationId xmlns:a16="http://schemas.microsoft.com/office/drawing/2014/main" id="{933F0886-E004-7D1F-9643-76B8FD2E4DC2}"/>
              </a:ext>
            </a:extLst>
          </p:cNvPr>
          <p:cNvGrpSpPr/>
          <p:nvPr/>
        </p:nvGrpSpPr>
        <p:grpSpPr>
          <a:xfrm>
            <a:off x="2015506" y="1598314"/>
            <a:ext cx="615881" cy="568819"/>
            <a:chOff x="5309349" y="2001558"/>
            <a:chExt cx="1628775" cy="1504315"/>
          </a:xfrm>
        </p:grpSpPr>
        <p:sp>
          <p:nvSpPr>
            <p:cNvPr id="20" name="object 13">
              <a:extLst>
                <a:ext uri="{FF2B5EF4-FFF2-40B4-BE49-F238E27FC236}">
                  <a16:creationId xmlns:a16="http://schemas.microsoft.com/office/drawing/2014/main" id="{EF922F8E-3D4E-2F06-E3B0-D40EB175A436}"/>
                </a:ext>
              </a:extLst>
            </p:cNvPr>
            <p:cNvSpPr/>
            <p:nvPr/>
          </p:nvSpPr>
          <p:spPr>
            <a:xfrm>
              <a:off x="5315699" y="2351721"/>
              <a:ext cx="1272540" cy="1148080"/>
            </a:xfrm>
            <a:custGeom>
              <a:avLst/>
              <a:gdLst/>
              <a:ahLst/>
              <a:cxnLst/>
              <a:rect l="l" t="t" r="r" b="b"/>
              <a:pathLst>
                <a:path w="1272540" h="1148079">
                  <a:moveTo>
                    <a:pt x="1272095" y="0"/>
                  </a:moveTo>
                  <a:lnTo>
                    <a:pt x="0" y="0"/>
                  </a:lnTo>
                  <a:lnTo>
                    <a:pt x="0" y="1147674"/>
                  </a:lnTo>
                  <a:lnTo>
                    <a:pt x="1272095" y="1147674"/>
                  </a:lnTo>
                  <a:lnTo>
                    <a:pt x="1272095" y="0"/>
                  </a:lnTo>
                  <a:close/>
                </a:path>
              </a:pathLst>
            </a:custGeom>
            <a:solidFill>
              <a:srgbClr val="4472C4"/>
            </a:solidFill>
          </p:spPr>
          <p:txBody>
            <a:bodyPr wrap="square" lIns="0" tIns="0" rIns="0" bIns="0" rtlCol="0"/>
            <a:lstStyle/>
            <a:p>
              <a:endParaRPr/>
            </a:p>
          </p:txBody>
        </p:sp>
        <p:sp>
          <p:nvSpPr>
            <p:cNvPr id="22" name="object 14">
              <a:extLst>
                <a:ext uri="{FF2B5EF4-FFF2-40B4-BE49-F238E27FC236}">
                  <a16:creationId xmlns:a16="http://schemas.microsoft.com/office/drawing/2014/main" id="{8E184037-81A3-94BF-EEC6-25C07FAED6FC}"/>
                </a:ext>
              </a:extLst>
            </p:cNvPr>
            <p:cNvSpPr/>
            <p:nvPr/>
          </p:nvSpPr>
          <p:spPr>
            <a:xfrm>
              <a:off x="6587794" y="2007908"/>
              <a:ext cx="344170" cy="1491615"/>
            </a:xfrm>
            <a:custGeom>
              <a:avLst/>
              <a:gdLst/>
              <a:ahLst/>
              <a:cxnLst/>
              <a:rect l="l" t="t" r="r" b="b"/>
              <a:pathLst>
                <a:path w="344170" h="1491614">
                  <a:moveTo>
                    <a:pt x="343814" y="0"/>
                  </a:moveTo>
                  <a:lnTo>
                    <a:pt x="0" y="343814"/>
                  </a:lnTo>
                  <a:lnTo>
                    <a:pt x="0" y="1491488"/>
                  </a:lnTo>
                  <a:lnTo>
                    <a:pt x="343814" y="1147673"/>
                  </a:lnTo>
                  <a:lnTo>
                    <a:pt x="343814" y="0"/>
                  </a:lnTo>
                  <a:close/>
                </a:path>
              </a:pathLst>
            </a:custGeom>
            <a:solidFill>
              <a:srgbClr val="375C9E"/>
            </a:solidFill>
          </p:spPr>
          <p:txBody>
            <a:bodyPr wrap="square" lIns="0" tIns="0" rIns="0" bIns="0" rtlCol="0"/>
            <a:lstStyle/>
            <a:p>
              <a:endParaRPr/>
            </a:p>
          </p:txBody>
        </p:sp>
        <p:sp>
          <p:nvSpPr>
            <p:cNvPr id="24" name="object 15">
              <a:extLst>
                <a:ext uri="{FF2B5EF4-FFF2-40B4-BE49-F238E27FC236}">
                  <a16:creationId xmlns:a16="http://schemas.microsoft.com/office/drawing/2014/main" id="{D483C2DD-60EA-17E6-C28F-9DBA6E3C503B}"/>
                </a:ext>
              </a:extLst>
            </p:cNvPr>
            <p:cNvSpPr/>
            <p:nvPr/>
          </p:nvSpPr>
          <p:spPr>
            <a:xfrm>
              <a:off x="5315699" y="2007908"/>
              <a:ext cx="1616075" cy="344170"/>
            </a:xfrm>
            <a:custGeom>
              <a:avLst/>
              <a:gdLst/>
              <a:ahLst/>
              <a:cxnLst/>
              <a:rect l="l" t="t" r="r" b="b"/>
              <a:pathLst>
                <a:path w="1616075" h="344169">
                  <a:moveTo>
                    <a:pt x="1615909" y="0"/>
                  </a:moveTo>
                  <a:lnTo>
                    <a:pt x="343814" y="0"/>
                  </a:lnTo>
                  <a:lnTo>
                    <a:pt x="0" y="343814"/>
                  </a:lnTo>
                  <a:lnTo>
                    <a:pt x="1272095" y="343814"/>
                  </a:lnTo>
                  <a:lnTo>
                    <a:pt x="1615909" y="0"/>
                  </a:lnTo>
                  <a:close/>
                </a:path>
              </a:pathLst>
            </a:custGeom>
            <a:solidFill>
              <a:srgbClr val="698ED0"/>
            </a:solidFill>
          </p:spPr>
          <p:txBody>
            <a:bodyPr wrap="square" lIns="0" tIns="0" rIns="0" bIns="0" rtlCol="0"/>
            <a:lstStyle/>
            <a:p>
              <a:endParaRPr/>
            </a:p>
          </p:txBody>
        </p:sp>
        <p:sp>
          <p:nvSpPr>
            <p:cNvPr id="25" name="object 16">
              <a:extLst>
                <a:ext uri="{FF2B5EF4-FFF2-40B4-BE49-F238E27FC236}">
                  <a16:creationId xmlns:a16="http://schemas.microsoft.com/office/drawing/2014/main" id="{205A7A95-36E4-C54E-6174-3328B3A9B8C6}"/>
                </a:ext>
              </a:extLst>
            </p:cNvPr>
            <p:cNvSpPr/>
            <p:nvPr/>
          </p:nvSpPr>
          <p:spPr>
            <a:xfrm>
              <a:off x="5315699" y="2007908"/>
              <a:ext cx="1616075" cy="1491615"/>
            </a:xfrm>
            <a:custGeom>
              <a:avLst/>
              <a:gdLst/>
              <a:ahLst/>
              <a:cxnLst/>
              <a:rect l="l" t="t" r="r" b="b"/>
              <a:pathLst>
                <a:path w="1616075" h="1491614">
                  <a:moveTo>
                    <a:pt x="0" y="343818"/>
                  </a:moveTo>
                  <a:lnTo>
                    <a:pt x="343818" y="0"/>
                  </a:lnTo>
                  <a:lnTo>
                    <a:pt x="1615910" y="0"/>
                  </a:lnTo>
                  <a:lnTo>
                    <a:pt x="1615910" y="1147680"/>
                  </a:lnTo>
                  <a:lnTo>
                    <a:pt x="1272100" y="1491490"/>
                  </a:lnTo>
                  <a:lnTo>
                    <a:pt x="0" y="1491490"/>
                  </a:lnTo>
                  <a:lnTo>
                    <a:pt x="0" y="343818"/>
                  </a:lnTo>
                  <a:close/>
                </a:path>
                <a:path w="1616075" h="1491614">
                  <a:moveTo>
                    <a:pt x="0" y="343818"/>
                  </a:moveTo>
                  <a:lnTo>
                    <a:pt x="1272100" y="343818"/>
                  </a:lnTo>
                  <a:lnTo>
                    <a:pt x="1615910" y="0"/>
                  </a:lnTo>
                </a:path>
                <a:path w="1616075" h="1491614">
                  <a:moveTo>
                    <a:pt x="1272100" y="343818"/>
                  </a:moveTo>
                  <a:lnTo>
                    <a:pt x="1272100" y="1491490"/>
                  </a:lnTo>
                </a:path>
              </a:pathLst>
            </a:custGeom>
            <a:ln w="12700">
              <a:solidFill>
                <a:srgbClr val="2F528F"/>
              </a:solidFill>
            </a:ln>
          </p:spPr>
          <p:txBody>
            <a:bodyPr wrap="square" lIns="0" tIns="0" rIns="0" bIns="0" rtlCol="0"/>
            <a:lstStyle/>
            <a:p>
              <a:endParaRPr/>
            </a:p>
          </p:txBody>
        </p:sp>
      </p:grpSp>
      <p:sp>
        <p:nvSpPr>
          <p:cNvPr id="26" name="object 17">
            <a:extLst>
              <a:ext uri="{FF2B5EF4-FFF2-40B4-BE49-F238E27FC236}">
                <a16:creationId xmlns:a16="http://schemas.microsoft.com/office/drawing/2014/main" id="{27E5EB60-3CA4-338F-39F9-1F0EADE98AAE}"/>
              </a:ext>
            </a:extLst>
          </p:cNvPr>
          <p:cNvSpPr txBox="1"/>
          <p:nvPr/>
        </p:nvSpPr>
        <p:spPr>
          <a:xfrm>
            <a:off x="2038402" y="2177169"/>
            <a:ext cx="572901" cy="121163"/>
          </a:xfrm>
          <a:prstGeom prst="rect">
            <a:avLst/>
          </a:prstGeom>
        </p:spPr>
        <p:txBody>
          <a:bodyPr vert="horz" wrap="square" lIns="0" tIns="4802" rIns="0" bIns="0" rtlCol="0">
            <a:spAutoFit/>
          </a:bodyPr>
          <a:lstStyle/>
          <a:p>
            <a:pPr marL="4802">
              <a:spcBef>
                <a:spcPts val="38"/>
              </a:spcBef>
            </a:pP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16</a:t>
            </a:r>
            <a:endParaRPr sz="756">
              <a:latin typeface="Century Schoolbook"/>
              <a:cs typeface="Century Schoolbook"/>
            </a:endParaRPr>
          </a:p>
        </p:txBody>
      </p:sp>
      <p:sp>
        <p:nvSpPr>
          <p:cNvPr id="29" name="object 18">
            <a:extLst>
              <a:ext uri="{FF2B5EF4-FFF2-40B4-BE49-F238E27FC236}">
                <a16:creationId xmlns:a16="http://schemas.microsoft.com/office/drawing/2014/main" id="{736B2B85-0E0B-A289-FF57-D0187A685D38}"/>
              </a:ext>
            </a:extLst>
          </p:cNvPr>
          <p:cNvSpPr/>
          <p:nvPr/>
        </p:nvSpPr>
        <p:spPr>
          <a:xfrm>
            <a:off x="2771956" y="1818056"/>
            <a:ext cx="442762" cy="48022"/>
          </a:xfrm>
          <a:custGeom>
            <a:avLst/>
            <a:gdLst/>
            <a:ahLst/>
            <a:cxnLst/>
            <a:rect l="l" t="t" r="r" b="b"/>
            <a:pathLst>
              <a:path w="1170940" h="127000">
                <a:moveTo>
                  <a:pt x="1043431" y="0"/>
                </a:moveTo>
                <a:lnTo>
                  <a:pt x="1043431" y="50800"/>
                </a:lnTo>
                <a:lnTo>
                  <a:pt x="0" y="50787"/>
                </a:lnTo>
                <a:lnTo>
                  <a:pt x="0" y="76187"/>
                </a:lnTo>
                <a:lnTo>
                  <a:pt x="1043431" y="76200"/>
                </a:lnTo>
                <a:lnTo>
                  <a:pt x="1043431" y="127000"/>
                </a:lnTo>
                <a:lnTo>
                  <a:pt x="1170431" y="63500"/>
                </a:lnTo>
                <a:lnTo>
                  <a:pt x="1043431" y="0"/>
                </a:lnTo>
                <a:close/>
              </a:path>
            </a:pathLst>
          </a:custGeom>
          <a:solidFill>
            <a:srgbClr val="000000"/>
          </a:solidFill>
        </p:spPr>
        <p:txBody>
          <a:bodyPr wrap="square" lIns="0" tIns="0" rIns="0" bIns="0" rtlCol="0"/>
          <a:lstStyle/>
          <a:p>
            <a:endParaRPr/>
          </a:p>
        </p:txBody>
      </p:sp>
      <p:sp>
        <p:nvSpPr>
          <p:cNvPr id="30" name="object 19">
            <a:extLst>
              <a:ext uri="{FF2B5EF4-FFF2-40B4-BE49-F238E27FC236}">
                <a16:creationId xmlns:a16="http://schemas.microsoft.com/office/drawing/2014/main" id="{C35C3350-1162-89FF-D3EE-6660F4187B83}"/>
              </a:ext>
            </a:extLst>
          </p:cNvPr>
          <p:cNvSpPr txBox="1"/>
          <p:nvPr/>
        </p:nvSpPr>
        <p:spPr>
          <a:xfrm>
            <a:off x="2760335" y="1862520"/>
            <a:ext cx="466052" cy="470104"/>
          </a:xfrm>
          <a:prstGeom prst="rect">
            <a:avLst/>
          </a:prstGeom>
        </p:spPr>
        <p:txBody>
          <a:bodyPr vert="horz" wrap="square" lIns="0" tIns="4802" rIns="0" bIns="0" rtlCol="0">
            <a:spAutoFit/>
          </a:bodyPr>
          <a:lstStyle/>
          <a:p>
            <a:pPr marL="86914" marR="84273" algn="ctr">
              <a:spcBef>
                <a:spcPts val="38"/>
              </a:spcBef>
            </a:pPr>
            <a:r>
              <a:rPr sz="756" spc="-8" dirty="0">
                <a:latin typeface="Century Schoolbook"/>
                <a:cs typeface="Century Schoolbook"/>
              </a:rPr>
              <a:t>CONV </a:t>
            </a:r>
            <a:r>
              <a:rPr sz="756" dirty="0">
                <a:latin typeface="Century Schoolbook"/>
                <a:cs typeface="Century Schoolbook"/>
              </a:rPr>
              <a:t>5</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5,</a:t>
            </a:r>
            <a:endParaRPr sz="756">
              <a:latin typeface="Century Schoolbook"/>
              <a:cs typeface="Century Schoolbook"/>
            </a:endParaRPr>
          </a:p>
          <a:p>
            <a:pPr marL="240" algn="ctr"/>
            <a:r>
              <a:rPr sz="756" spc="-9" dirty="0">
                <a:latin typeface="Century Schoolbook"/>
                <a:cs typeface="Century Schoolbook"/>
              </a:rPr>
              <a:t>32,</a:t>
            </a:r>
            <a:endParaRPr sz="756">
              <a:latin typeface="Century Schoolbook"/>
              <a:cs typeface="Century Schoolbook"/>
            </a:endParaRPr>
          </a:p>
          <a:p>
            <a:pPr algn="ctr">
              <a:lnSpc>
                <a:spcPct val="100000"/>
              </a:lnSpc>
            </a:pPr>
            <a:r>
              <a:rPr sz="756" dirty="0">
                <a:latin typeface="Century Schoolbook"/>
                <a:cs typeface="Century Schoolbook"/>
              </a:rPr>
              <a:t>5</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dirty="0">
                <a:latin typeface="Century Schoolbook"/>
                <a:cs typeface="Century Schoolbook"/>
              </a:rPr>
              <a:t>5</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16</a:t>
            </a:r>
            <a:endParaRPr sz="756">
              <a:latin typeface="Century Schoolbook"/>
              <a:cs typeface="Century Schoolbook"/>
            </a:endParaRPr>
          </a:p>
        </p:txBody>
      </p:sp>
      <p:grpSp>
        <p:nvGrpSpPr>
          <p:cNvPr id="31" name="object 20">
            <a:extLst>
              <a:ext uri="{FF2B5EF4-FFF2-40B4-BE49-F238E27FC236}">
                <a16:creationId xmlns:a16="http://schemas.microsoft.com/office/drawing/2014/main" id="{E57448BD-1BA0-BE72-956B-EB1167BD48E2}"/>
              </a:ext>
            </a:extLst>
          </p:cNvPr>
          <p:cNvGrpSpPr/>
          <p:nvPr/>
        </p:nvGrpSpPr>
        <p:grpSpPr>
          <a:xfrm>
            <a:off x="3451393" y="1491993"/>
            <a:ext cx="768830" cy="716246"/>
            <a:chOff x="9106737" y="1720380"/>
            <a:chExt cx="2033270" cy="1894205"/>
          </a:xfrm>
        </p:grpSpPr>
        <p:sp>
          <p:nvSpPr>
            <p:cNvPr id="32" name="object 21">
              <a:extLst>
                <a:ext uri="{FF2B5EF4-FFF2-40B4-BE49-F238E27FC236}">
                  <a16:creationId xmlns:a16="http://schemas.microsoft.com/office/drawing/2014/main" id="{EB37BB9D-509A-2EB0-EB71-BE1545E5DA27}"/>
                </a:ext>
              </a:extLst>
            </p:cNvPr>
            <p:cNvSpPr/>
            <p:nvPr/>
          </p:nvSpPr>
          <p:spPr>
            <a:xfrm>
              <a:off x="9113087" y="2453021"/>
              <a:ext cx="1294130" cy="1155065"/>
            </a:xfrm>
            <a:custGeom>
              <a:avLst/>
              <a:gdLst/>
              <a:ahLst/>
              <a:cxnLst/>
              <a:rect l="l" t="t" r="r" b="b"/>
              <a:pathLst>
                <a:path w="1294129" h="1155064">
                  <a:moveTo>
                    <a:pt x="1294129" y="0"/>
                  </a:moveTo>
                  <a:lnTo>
                    <a:pt x="0" y="0"/>
                  </a:lnTo>
                  <a:lnTo>
                    <a:pt x="0" y="1154769"/>
                  </a:lnTo>
                  <a:lnTo>
                    <a:pt x="1294129" y="1154769"/>
                  </a:lnTo>
                  <a:lnTo>
                    <a:pt x="1294129" y="0"/>
                  </a:lnTo>
                  <a:close/>
                </a:path>
              </a:pathLst>
            </a:custGeom>
            <a:solidFill>
              <a:srgbClr val="4472C4"/>
            </a:solidFill>
          </p:spPr>
          <p:txBody>
            <a:bodyPr wrap="square" lIns="0" tIns="0" rIns="0" bIns="0" rtlCol="0"/>
            <a:lstStyle/>
            <a:p>
              <a:endParaRPr/>
            </a:p>
          </p:txBody>
        </p:sp>
        <p:sp>
          <p:nvSpPr>
            <p:cNvPr id="33" name="object 22">
              <a:extLst>
                <a:ext uri="{FF2B5EF4-FFF2-40B4-BE49-F238E27FC236}">
                  <a16:creationId xmlns:a16="http://schemas.microsoft.com/office/drawing/2014/main" id="{18A32582-1719-8B7C-7819-BAC2F671EF55}"/>
                </a:ext>
              </a:extLst>
            </p:cNvPr>
            <p:cNvSpPr/>
            <p:nvPr/>
          </p:nvSpPr>
          <p:spPr>
            <a:xfrm>
              <a:off x="10407217" y="1726730"/>
              <a:ext cx="726440" cy="1881505"/>
            </a:xfrm>
            <a:custGeom>
              <a:avLst/>
              <a:gdLst/>
              <a:ahLst/>
              <a:cxnLst/>
              <a:rect l="l" t="t" r="r" b="b"/>
              <a:pathLst>
                <a:path w="726440" h="1881504">
                  <a:moveTo>
                    <a:pt x="726300" y="0"/>
                  </a:moveTo>
                  <a:lnTo>
                    <a:pt x="0" y="726300"/>
                  </a:lnTo>
                  <a:lnTo>
                    <a:pt x="0" y="1881060"/>
                  </a:lnTo>
                  <a:lnTo>
                    <a:pt x="726300" y="1154772"/>
                  </a:lnTo>
                  <a:lnTo>
                    <a:pt x="726300" y="0"/>
                  </a:lnTo>
                  <a:close/>
                </a:path>
              </a:pathLst>
            </a:custGeom>
            <a:solidFill>
              <a:srgbClr val="375C9E"/>
            </a:solidFill>
          </p:spPr>
          <p:txBody>
            <a:bodyPr wrap="square" lIns="0" tIns="0" rIns="0" bIns="0" rtlCol="0"/>
            <a:lstStyle/>
            <a:p>
              <a:endParaRPr/>
            </a:p>
          </p:txBody>
        </p:sp>
        <p:sp>
          <p:nvSpPr>
            <p:cNvPr id="34" name="object 23">
              <a:extLst>
                <a:ext uri="{FF2B5EF4-FFF2-40B4-BE49-F238E27FC236}">
                  <a16:creationId xmlns:a16="http://schemas.microsoft.com/office/drawing/2014/main" id="{CFF3ABA7-6F6A-18F1-F96F-D0109DE40B41}"/>
                </a:ext>
              </a:extLst>
            </p:cNvPr>
            <p:cNvSpPr/>
            <p:nvPr/>
          </p:nvSpPr>
          <p:spPr>
            <a:xfrm>
              <a:off x="9113087" y="1726730"/>
              <a:ext cx="2020570" cy="726440"/>
            </a:xfrm>
            <a:custGeom>
              <a:avLst/>
              <a:gdLst/>
              <a:ahLst/>
              <a:cxnLst/>
              <a:rect l="l" t="t" r="r" b="b"/>
              <a:pathLst>
                <a:path w="2020570" h="726439">
                  <a:moveTo>
                    <a:pt x="2020430" y="0"/>
                  </a:moveTo>
                  <a:lnTo>
                    <a:pt x="726287" y="0"/>
                  </a:lnTo>
                  <a:lnTo>
                    <a:pt x="0" y="726300"/>
                  </a:lnTo>
                  <a:lnTo>
                    <a:pt x="1294129" y="726300"/>
                  </a:lnTo>
                  <a:lnTo>
                    <a:pt x="2020430" y="0"/>
                  </a:lnTo>
                  <a:close/>
                </a:path>
              </a:pathLst>
            </a:custGeom>
            <a:solidFill>
              <a:srgbClr val="698ED0"/>
            </a:solidFill>
          </p:spPr>
          <p:txBody>
            <a:bodyPr wrap="square" lIns="0" tIns="0" rIns="0" bIns="0" rtlCol="0"/>
            <a:lstStyle/>
            <a:p>
              <a:endParaRPr/>
            </a:p>
          </p:txBody>
        </p:sp>
        <p:sp>
          <p:nvSpPr>
            <p:cNvPr id="38" name="object 24">
              <a:extLst>
                <a:ext uri="{FF2B5EF4-FFF2-40B4-BE49-F238E27FC236}">
                  <a16:creationId xmlns:a16="http://schemas.microsoft.com/office/drawing/2014/main" id="{2773415F-6897-B563-AE91-D53550EE5E29}"/>
                </a:ext>
              </a:extLst>
            </p:cNvPr>
            <p:cNvSpPr/>
            <p:nvPr/>
          </p:nvSpPr>
          <p:spPr>
            <a:xfrm>
              <a:off x="9113087" y="1726730"/>
              <a:ext cx="2020570" cy="1881505"/>
            </a:xfrm>
            <a:custGeom>
              <a:avLst/>
              <a:gdLst/>
              <a:ahLst/>
              <a:cxnLst/>
              <a:rect l="l" t="t" r="r" b="b"/>
              <a:pathLst>
                <a:path w="2020570" h="1881504">
                  <a:moveTo>
                    <a:pt x="0" y="726298"/>
                  </a:moveTo>
                  <a:lnTo>
                    <a:pt x="726297" y="0"/>
                  </a:lnTo>
                  <a:lnTo>
                    <a:pt x="2020431" y="0"/>
                  </a:lnTo>
                  <a:lnTo>
                    <a:pt x="2020431" y="1154770"/>
                  </a:lnTo>
                  <a:lnTo>
                    <a:pt x="1294140" y="1881071"/>
                  </a:lnTo>
                  <a:lnTo>
                    <a:pt x="0" y="1881071"/>
                  </a:lnTo>
                  <a:lnTo>
                    <a:pt x="0" y="726298"/>
                  </a:lnTo>
                  <a:close/>
                </a:path>
                <a:path w="2020570" h="1881504">
                  <a:moveTo>
                    <a:pt x="0" y="726298"/>
                  </a:moveTo>
                  <a:lnTo>
                    <a:pt x="1294140" y="726298"/>
                  </a:lnTo>
                  <a:lnTo>
                    <a:pt x="2020431" y="0"/>
                  </a:lnTo>
                </a:path>
                <a:path w="2020570" h="1881504">
                  <a:moveTo>
                    <a:pt x="1294140" y="726298"/>
                  </a:moveTo>
                  <a:lnTo>
                    <a:pt x="1294140" y="1881071"/>
                  </a:lnTo>
                </a:path>
              </a:pathLst>
            </a:custGeom>
            <a:ln w="12700">
              <a:solidFill>
                <a:srgbClr val="2F528F"/>
              </a:solidFill>
            </a:ln>
          </p:spPr>
          <p:txBody>
            <a:bodyPr wrap="square" lIns="0" tIns="0" rIns="0" bIns="0" rtlCol="0"/>
            <a:lstStyle/>
            <a:p>
              <a:endParaRPr/>
            </a:p>
          </p:txBody>
        </p:sp>
      </p:grpSp>
      <p:sp>
        <p:nvSpPr>
          <p:cNvPr id="39" name="object 25">
            <a:extLst>
              <a:ext uri="{FF2B5EF4-FFF2-40B4-BE49-F238E27FC236}">
                <a16:creationId xmlns:a16="http://schemas.microsoft.com/office/drawing/2014/main" id="{D361E2C7-3C81-8F95-AD14-CC3EAE4063FC}"/>
              </a:ext>
            </a:extLst>
          </p:cNvPr>
          <p:cNvSpPr txBox="1"/>
          <p:nvPr/>
        </p:nvSpPr>
        <p:spPr>
          <a:xfrm>
            <a:off x="3483568" y="2252813"/>
            <a:ext cx="572901" cy="121163"/>
          </a:xfrm>
          <a:prstGeom prst="rect">
            <a:avLst/>
          </a:prstGeom>
        </p:spPr>
        <p:txBody>
          <a:bodyPr vert="horz" wrap="square" lIns="0" tIns="4802" rIns="0" bIns="0" rtlCol="0">
            <a:spAutoFit/>
          </a:bodyPr>
          <a:lstStyle/>
          <a:p>
            <a:pPr marL="4802">
              <a:spcBef>
                <a:spcPts val="38"/>
              </a:spcBef>
            </a:pP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dirty="0">
                <a:latin typeface="Century Schoolbook"/>
                <a:cs typeface="Century Schoolbook"/>
              </a:rPr>
              <a:t>28</a:t>
            </a:r>
            <a:r>
              <a:rPr sz="756" spc="-4" dirty="0">
                <a:latin typeface="Century Schoolbook"/>
                <a:cs typeface="Century Schoolbook"/>
              </a:rPr>
              <a:t> </a:t>
            </a:r>
            <a:r>
              <a:rPr sz="756" dirty="0">
                <a:latin typeface="Cambria Math"/>
                <a:cs typeface="Cambria Math"/>
              </a:rPr>
              <a:t>×</a:t>
            </a:r>
            <a:r>
              <a:rPr sz="756" spc="40" dirty="0">
                <a:latin typeface="Cambria Math"/>
                <a:cs typeface="Cambria Math"/>
              </a:rPr>
              <a:t> </a:t>
            </a:r>
            <a:r>
              <a:rPr sz="756" spc="-9" dirty="0">
                <a:latin typeface="Century Schoolbook"/>
                <a:cs typeface="Century Schoolbook"/>
              </a:rPr>
              <a:t>32</a:t>
            </a:r>
            <a:endParaRPr sz="756">
              <a:latin typeface="Century Schoolbook"/>
              <a:cs typeface="Century Schoolbook"/>
            </a:endParaRPr>
          </a:p>
        </p:txBody>
      </p:sp>
    </p:spTree>
    <p:extLst>
      <p:ext uri="{BB962C8B-B14F-4D97-AF65-F5344CB8AC3E}">
        <p14:creationId xmlns:p14="http://schemas.microsoft.com/office/powerpoint/2010/main" val="146431685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7144" rIns="0" bIns="0" rtlCol="0">
            <a:spAutoFit/>
          </a:bodyPr>
          <a:lstStyle/>
          <a:p>
            <a:pPr marL="12700">
              <a:lnSpc>
                <a:spcPct val="100000"/>
              </a:lnSpc>
              <a:spcBef>
                <a:spcPts val="135"/>
              </a:spcBef>
            </a:pPr>
            <a:r>
              <a:rPr spc="-40" dirty="0"/>
              <a:t>InceptionNet</a:t>
            </a:r>
            <a:r>
              <a:rPr spc="-45" dirty="0"/>
              <a:t> </a:t>
            </a:r>
            <a:r>
              <a:rPr spc="-10" dirty="0"/>
              <a:t>(cont.)</a:t>
            </a:r>
          </a:p>
        </p:txBody>
      </p:sp>
      <p:sp>
        <p:nvSpPr>
          <p:cNvPr id="3" name="object 3"/>
          <p:cNvSpPr txBox="1"/>
          <p:nvPr/>
        </p:nvSpPr>
        <p:spPr>
          <a:xfrm>
            <a:off x="425983" y="658741"/>
            <a:ext cx="3848735"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b="1" spc="-20" dirty="0">
                <a:latin typeface="Trebuchet MS"/>
                <a:cs typeface="Trebuchet MS"/>
              </a:rPr>
              <a:t>Inception</a:t>
            </a:r>
            <a:r>
              <a:rPr sz="1000" b="1" spc="-5" dirty="0">
                <a:latin typeface="Trebuchet MS"/>
                <a:cs typeface="Trebuchet MS"/>
              </a:rPr>
              <a:t> </a:t>
            </a:r>
            <a:r>
              <a:rPr sz="1000" b="1" spc="-10" dirty="0">
                <a:latin typeface="Trebuchet MS"/>
                <a:cs typeface="Trebuchet MS"/>
              </a:rPr>
              <a:t>module:</a:t>
            </a:r>
            <a:r>
              <a:rPr sz="1000" b="1" spc="65" dirty="0">
                <a:latin typeface="Trebuchet MS"/>
                <a:cs typeface="Trebuchet MS"/>
              </a:rPr>
              <a:t> </a:t>
            </a:r>
            <a:r>
              <a:rPr sz="1000" spc="-40" dirty="0">
                <a:latin typeface="Tahoma"/>
                <a:cs typeface="Tahoma"/>
              </a:rPr>
              <a:t>design</a:t>
            </a:r>
            <a:r>
              <a:rPr sz="1000" spc="-35" dirty="0">
                <a:latin typeface="Tahoma"/>
                <a:cs typeface="Tahoma"/>
              </a:rPr>
              <a:t> </a:t>
            </a:r>
            <a:r>
              <a:rPr sz="1000" dirty="0">
                <a:latin typeface="Tahoma"/>
                <a:cs typeface="Tahoma"/>
              </a:rPr>
              <a:t>a</a:t>
            </a:r>
            <a:r>
              <a:rPr sz="1000" spc="-35" dirty="0">
                <a:latin typeface="Tahoma"/>
                <a:cs typeface="Tahoma"/>
              </a:rPr>
              <a:t> </a:t>
            </a:r>
            <a:r>
              <a:rPr sz="1000" spc="-20" dirty="0">
                <a:latin typeface="Tahoma"/>
                <a:cs typeface="Tahoma"/>
              </a:rPr>
              <a:t>good</a:t>
            </a:r>
            <a:r>
              <a:rPr sz="1000" spc="-35" dirty="0">
                <a:latin typeface="Tahoma"/>
                <a:cs typeface="Tahoma"/>
              </a:rPr>
              <a:t> </a:t>
            </a:r>
            <a:r>
              <a:rPr sz="1000" dirty="0">
                <a:latin typeface="Tahoma"/>
                <a:cs typeface="Tahoma"/>
              </a:rPr>
              <a:t>local</a:t>
            </a:r>
            <a:r>
              <a:rPr sz="1000" spc="-35" dirty="0">
                <a:latin typeface="Tahoma"/>
                <a:cs typeface="Tahoma"/>
              </a:rPr>
              <a:t> </a:t>
            </a:r>
            <a:r>
              <a:rPr sz="1000" spc="-45" dirty="0">
                <a:latin typeface="Tahoma"/>
                <a:cs typeface="Tahoma"/>
              </a:rPr>
              <a:t>network</a:t>
            </a:r>
            <a:r>
              <a:rPr sz="1000" spc="-35" dirty="0">
                <a:latin typeface="Tahoma"/>
                <a:cs typeface="Tahoma"/>
              </a:rPr>
              <a:t> </a:t>
            </a:r>
            <a:r>
              <a:rPr sz="1000" spc="-20" dirty="0">
                <a:latin typeface="Tahoma"/>
                <a:cs typeface="Tahoma"/>
              </a:rPr>
              <a:t>topology</a:t>
            </a:r>
            <a:r>
              <a:rPr sz="1000" spc="-35" dirty="0">
                <a:latin typeface="Tahoma"/>
                <a:cs typeface="Tahoma"/>
              </a:rPr>
              <a:t> </a:t>
            </a:r>
            <a:r>
              <a:rPr sz="1000" spc="-10" dirty="0">
                <a:latin typeface="Tahoma"/>
                <a:cs typeface="Tahoma"/>
              </a:rPr>
              <a:t>(network 	</a:t>
            </a:r>
            <a:r>
              <a:rPr sz="1000" spc="-20" dirty="0">
                <a:latin typeface="Tahoma"/>
                <a:cs typeface="Tahoma"/>
              </a:rPr>
              <a:t>within</a:t>
            </a:r>
            <a:r>
              <a:rPr sz="1000" spc="-50" dirty="0">
                <a:latin typeface="Tahoma"/>
                <a:cs typeface="Tahoma"/>
              </a:rPr>
              <a:t> </a:t>
            </a:r>
            <a:r>
              <a:rPr sz="1000" dirty="0">
                <a:latin typeface="Tahoma"/>
                <a:cs typeface="Tahoma"/>
              </a:rPr>
              <a:t>a</a:t>
            </a:r>
            <a:r>
              <a:rPr sz="1000" spc="-35" dirty="0">
                <a:latin typeface="Tahoma"/>
                <a:cs typeface="Tahoma"/>
              </a:rPr>
              <a:t> </a:t>
            </a:r>
            <a:r>
              <a:rPr sz="1000" spc="-45" dirty="0">
                <a:latin typeface="Tahoma"/>
                <a:cs typeface="Tahoma"/>
              </a:rPr>
              <a:t>network)</a:t>
            </a:r>
            <a:r>
              <a:rPr sz="1000" spc="-35" dirty="0">
                <a:latin typeface="Tahoma"/>
                <a:cs typeface="Tahoma"/>
              </a:rPr>
              <a:t> </a:t>
            </a:r>
            <a:r>
              <a:rPr sz="1000" spc="-40" dirty="0">
                <a:latin typeface="Tahoma"/>
                <a:cs typeface="Tahoma"/>
              </a:rPr>
              <a:t>and</a:t>
            </a:r>
            <a:r>
              <a:rPr sz="1000" spc="-30" dirty="0">
                <a:latin typeface="Tahoma"/>
                <a:cs typeface="Tahoma"/>
              </a:rPr>
              <a:t> then</a:t>
            </a:r>
            <a:r>
              <a:rPr sz="1000" spc="-35" dirty="0">
                <a:latin typeface="Tahoma"/>
                <a:cs typeface="Tahoma"/>
              </a:rPr>
              <a:t> </a:t>
            </a:r>
            <a:r>
              <a:rPr sz="1000" spc="-20" dirty="0">
                <a:latin typeface="Tahoma"/>
                <a:cs typeface="Tahoma"/>
              </a:rPr>
              <a:t>stack</a:t>
            </a:r>
            <a:r>
              <a:rPr sz="1000" spc="-35" dirty="0">
                <a:latin typeface="Tahoma"/>
                <a:cs typeface="Tahoma"/>
              </a:rPr>
              <a:t> </a:t>
            </a:r>
            <a:r>
              <a:rPr sz="1000" spc="-55" dirty="0">
                <a:latin typeface="Tahoma"/>
                <a:cs typeface="Tahoma"/>
              </a:rPr>
              <a:t>these</a:t>
            </a:r>
            <a:r>
              <a:rPr sz="1000" spc="-20" dirty="0">
                <a:latin typeface="Tahoma"/>
                <a:cs typeface="Tahoma"/>
              </a:rPr>
              <a:t> </a:t>
            </a:r>
            <a:r>
              <a:rPr sz="1000" spc="-40" dirty="0">
                <a:latin typeface="Tahoma"/>
                <a:cs typeface="Tahoma"/>
              </a:rPr>
              <a:t>modules</a:t>
            </a:r>
            <a:r>
              <a:rPr sz="1000" spc="-35" dirty="0">
                <a:latin typeface="Tahoma"/>
                <a:cs typeface="Tahoma"/>
              </a:rPr>
              <a:t> </a:t>
            </a:r>
            <a:r>
              <a:rPr sz="1000" spc="-20" dirty="0">
                <a:latin typeface="Tahoma"/>
                <a:cs typeface="Tahoma"/>
              </a:rPr>
              <a:t>on</a:t>
            </a:r>
            <a:r>
              <a:rPr sz="1000" spc="-35" dirty="0">
                <a:latin typeface="Tahoma"/>
                <a:cs typeface="Tahoma"/>
              </a:rPr>
              <a:t> </a:t>
            </a:r>
            <a:r>
              <a:rPr sz="1000" dirty="0">
                <a:latin typeface="Tahoma"/>
                <a:cs typeface="Tahoma"/>
              </a:rPr>
              <a:t>top</a:t>
            </a:r>
            <a:r>
              <a:rPr sz="1000" spc="-30" dirty="0">
                <a:latin typeface="Tahoma"/>
                <a:cs typeface="Tahoma"/>
              </a:rPr>
              <a:t> </a:t>
            </a:r>
            <a:r>
              <a:rPr sz="1000" dirty="0">
                <a:latin typeface="Tahoma"/>
                <a:cs typeface="Tahoma"/>
              </a:rPr>
              <a:t>of</a:t>
            </a:r>
            <a:r>
              <a:rPr sz="1000" spc="-35" dirty="0">
                <a:latin typeface="Tahoma"/>
                <a:cs typeface="Tahoma"/>
              </a:rPr>
              <a:t> </a:t>
            </a:r>
            <a:r>
              <a:rPr sz="1000" spc="-50" dirty="0">
                <a:latin typeface="Tahoma"/>
                <a:cs typeface="Tahoma"/>
              </a:rPr>
              <a:t>each</a:t>
            </a:r>
            <a:r>
              <a:rPr sz="1000" spc="-30" dirty="0">
                <a:latin typeface="Tahoma"/>
                <a:cs typeface="Tahoma"/>
              </a:rPr>
              <a:t> </a:t>
            </a:r>
            <a:r>
              <a:rPr sz="1000" spc="-10" dirty="0">
                <a:latin typeface="Tahoma"/>
                <a:cs typeface="Tahoma"/>
              </a:rPr>
              <a:t>other</a:t>
            </a:r>
            <a:endParaRPr sz="1000">
              <a:latin typeface="Tahoma"/>
              <a:cs typeface="Tahoma"/>
            </a:endParaRPr>
          </a:p>
        </p:txBody>
      </p:sp>
      <p:pic>
        <p:nvPicPr>
          <p:cNvPr id="4" name="object 4"/>
          <p:cNvPicPr/>
          <p:nvPr/>
        </p:nvPicPr>
        <p:blipFill>
          <a:blip r:embed="rId2" cstate="print"/>
          <a:stretch>
            <a:fillRect/>
          </a:stretch>
        </p:blipFill>
        <p:spPr>
          <a:xfrm>
            <a:off x="858861" y="1185675"/>
            <a:ext cx="2867537" cy="1628852"/>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61</a:t>
            </a:fld>
            <a:r>
              <a:rPr spc="5" dirty="0"/>
              <a:t> </a:t>
            </a:r>
            <a:r>
              <a:rPr spc="75" dirty="0"/>
              <a:t>/</a:t>
            </a:r>
            <a:r>
              <a:rPr spc="10" dirty="0"/>
              <a:t> </a:t>
            </a:r>
            <a:r>
              <a:rPr spc="-25" dirty="0"/>
              <a:t>61</a:t>
            </a:r>
          </a:p>
        </p:txBody>
      </p:sp>
    </p:spTree>
  </p:cSld>
  <p:clrMapOvr>
    <a:masterClrMapping/>
  </p:clrMapOvr>
  <p:transition>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95300" y="67131"/>
            <a:ext cx="3565525" cy="215444"/>
          </a:xfrm>
        </p:spPr>
        <p:txBody>
          <a:bodyPr/>
          <a:lstStyle/>
          <a:p>
            <a:r>
              <a:rPr lang="en-US" dirty="0"/>
              <a:t>Inception network</a:t>
            </a:r>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5" name="object 3">
            <a:extLst>
              <a:ext uri="{FF2B5EF4-FFF2-40B4-BE49-F238E27FC236}">
                <a16:creationId xmlns:a16="http://schemas.microsoft.com/office/drawing/2014/main" id="{9FA7B899-63D2-0577-FB43-795A534F6989}"/>
              </a:ext>
            </a:extLst>
          </p:cNvPr>
          <p:cNvGrpSpPr/>
          <p:nvPr/>
        </p:nvGrpSpPr>
        <p:grpSpPr>
          <a:xfrm>
            <a:off x="3162903" y="1195913"/>
            <a:ext cx="624284" cy="543368"/>
            <a:chOff x="8364702" y="1593519"/>
            <a:chExt cx="1651000" cy="1437005"/>
          </a:xfrm>
        </p:grpSpPr>
        <p:sp>
          <p:nvSpPr>
            <p:cNvPr id="6" name="object 4">
              <a:extLst>
                <a:ext uri="{FF2B5EF4-FFF2-40B4-BE49-F238E27FC236}">
                  <a16:creationId xmlns:a16="http://schemas.microsoft.com/office/drawing/2014/main" id="{7E3DAFC4-2EA4-0D4C-FF09-F1DE6BB00048}"/>
                </a:ext>
              </a:extLst>
            </p:cNvPr>
            <p:cNvSpPr/>
            <p:nvPr/>
          </p:nvSpPr>
          <p:spPr>
            <a:xfrm>
              <a:off x="8371053" y="1990635"/>
              <a:ext cx="1247140" cy="1033144"/>
            </a:xfrm>
            <a:custGeom>
              <a:avLst/>
              <a:gdLst/>
              <a:ahLst/>
              <a:cxnLst/>
              <a:rect l="l" t="t" r="r" b="b"/>
              <a:pathLst>
                <a:path w="1247140" h="1033144">
                  <a:moveTo>
                    <a:pt x="1247013" y="0"/>
                  </a:moveTo>
                  <a:lnTo>
                    <a:pt x="0" y="0"/>
                  </a:lnTo>
                  <a:lnTo>
                    <a:pt x="0" y="570255"/>
                  </a:lnTo>
                  <a:lnTo>
                    <a:pt x="0" y="766229"/>
                  </a:lnTo>
                  <a:lnTo>
                    <a:pt x="0" y="975855"/>
                  </a:lnTo>
                  <a:lnTo>
                    <a:pt x="0" y="1032941"/>
                  </a:lnTo>
                  <a:lnTo>
                    <a:pt x="1247013" y="1032941"/>
                  </a:lnTo>
                  <a:lnTo>
                    <a:pt x="1247013" y="975855"/>
                  </a:lnTo>
                  <a:lnTo>
                    <a:pt x="1247013" y="766229"/>
                  </a:lnTo>
                  <a:lnTo>
                    <a:pt x="1247013" y="570255"/>
                  </a:lnTo>
                  <a:lnTo>
                    <a:pt x="1247013" y="0"/>
                  </a:lnTo>
                  <a:close/>
                </a:path>
              </a:pathLst>
            </a:custGeom>
            <a:solidFill>
              <a:srgbClr val="00B050"/>
            </a:solidFill>
          </p:spPr>
          <p:txBody>
            <a:bodyPr wrap="square" lIns="0" tIns="0" rIns="0" bIns="0" rtlCol="0"/>
            <a:lstStyle/>
            <a:p>
              <a:endParaRPr/>
            </a:p>
          </p:txBody>
        </p:sp>
        <p:sp>
          <p:nvSpPr>
            <p:cNvPr id="7" name="object 5">
              <a:extLst>
                <a:ext uri="{FF2B5EF4-FFF2-40B4-BE49-F238E27FC236}">
                  <a16:creationId xmlns:a16="http://schemas.microsoft.com/office/drawing/2014/main" id="{486870E1-E0F1-7CB6-E090-314AC771CF2E}"/>
                </a:ext>
              </a:extLst>
            </p:cNvPr>
            <p:cNvSpPr/>
            <p:nvPr/>
          </p:nvSpPr>
          <p:spPr>
            <a:xfrm>
              <a:off x="9618065" y="1599869"/>
              <a:ext cx="391160" cy="1424305"/>
            </a:xfrm>
            <a:custGeom>
              <a:avLst/>
              <a:gdLst/>
              <a:ahLst/>
              <a:cxnLst/>
              <a:rect l="l" t="t" r="r" b="b"/>
              <a:pathLst>
                <a:path w="391159" h="1424305">
                  <a:moveTo>
                    <a:pt x="390778" y="0"/>
                  </a:moveTo>
                  <a:lnTo>
                    <a:pt x="0" y="390766"/>
                  </a:lnTo>
                  <a:lnTo>
                    <a:pt x="0" y="1423708"/>
                  </a:lnTo>
                  <a:lnTo>
                    <a:pt x="390778" y="1032941"/>
                  </a:lnTo>
                  <a:lnTo>
                    <a:pt x="390778" y="0"/>
                  </a:lnTo>
                  <a:close/>
                </a:path>
              </a:pathLst>
            </a:custGeom>
            <a:solidFill>
              <a:srgbClr val="008D40"/>
            </a:solidFill>
          </p:spPr>
          <p:txBody>
            <a:bodyPr wrap="square" lIns="0" tIns="0" rIns="0" bIns="0" rtlCol="0"/>
            <a:lstStyle/>
            <a:p>
              <a:endParaRPr/>
            </a:p>
          </p:txBody>
        </p:sp>
        <p:sp>
          <p:nvSpPr>
            <p:cNvPr id="8" name="object 6">
              <a:extLst>
                <a:ext uri="{FF2B5EF4-FFF2-40B4-BE49-F238E27FC236}">
                  <a16:creationId xmlns:a16="http://schemas.microsoft.com/office/drawing/2014/main" id="{10405A79-34DF-5861-5E78-651A007D42A5}"/>
                </a:ext>
              </a:extLst>
            </p:cNvPr>
            <p:cNvSpPr/>
            <p:nvPr/>
          </p:nvSpPr>
          <p:spPr>
            <a:xfrm>
              <a:off x="8371052" y="1599869"/>
              <a:ext cx="1638300" cy="391160"/>
            </a:xfrm>
            <a:custGeom>
              <a:avLst/>
              <a:gdLst/>
              <a:ahLst/>
              <a:cxnLst/>
              <a:rect l="l" t="t" r="r" b="b"/>
              <a:pathLst>
                <a:path w="1638300" h="391160">
                  <a:moveTo>
                    <a:pt x="1637791" y="0"/>
                  </a:moveTo>
                  <a:lnTo>
                    <a:pt x="390766" y="0"/>
                  </a:lnTo>
                  <a:lnTo>
                    <a:pt x="0" y="390766"/>
                  </a:lnTo>
                  <a:lnTo>
                    <a:pt x="1247012" y="390766"/>
                  </a:lnTo>
                  <a:lnTo>
                    <a:pt x="1637791" y="0"/>
                  </a:lnTo>
                  <a:close/>
                </a:path>
              </a:pathLst>
            </a:custGeom>
            <a:solidFill>
              <a:srgbClr val="32BF72"/>
            </a:solidFill>
          </p:spPr>
          <p:txBody>
            <a:bodyPr wrap="square" lIns="0" tIns="0" rIns="0" bIns="0" rtlCol="0"/>
            <a:lstStyle/>
            <a:p>
              <a:endParaRPr/>
            </a:p>
          </p:txBody>
        </p:sp>
        <p:sp>
          <p:nvSpPr>
            <p:cNvPr id="9" name="object 7">
              <a:extLst>
                <a:ext uri="{FF2B5EF4-FFF2-40B4-BE49-F238E27FC236}">
                  <a16:creationId xmlns:a16="http://schemas.microsoft.com/office/drawing/2014/main" id="{5C6AC82D-FDE0-5043-9E3F-139260707CC1}"/>
                </a:ext>
              </a:extLst>
            </p:cNvPr>
            <p:cNvSpPr/>
            <p:nvPr/>
          </p:nvSpPr>
          <p:spPr>
            <a:xfrm>
              <a:off x="8371052" y="1599869"/>
              <a:ext cx="1638300" cy="1424305"/>
            </a:xfrm>
            <a:custGeom>
              <a:avLst/>
              <a:gdLst/>
              <a:ahLst/>
              <a:cxnLst/>
              <a:rect l="l" t="t" r="r" b="b"/>
              <a:pathLst>
                <a:path w="1638300" h="1424305">
                  <a:moveTo>
                    <a:pt x="0" y="390768"/>
                  </a:moveTo>
                  <a:lnTo>
                    <a:pt x="390768" y="0"/>
                  </a:lnTo>
                  <a:lnTo>
                    <a:pt x="1637790" y="0"/>
                  </a:lnTo>
                  <a:lnTo>
                    <a:pt x="1637790" y="1032950"/>
                  </a:lnTo>
                  <a:lnTo>
                    <a:pt x="1247020" y="1423720"/>
                  </a:lnTo>
                  <a:lnTo>
                    <a:pt x="0" y="1423720"/>
                  </a:lnTo>
                  <a:lnTo>
                    <a:pt x="0" y="390768"/>
                  </a:lnTo>
                  <a:close/>
                </a:path>
                <a:path w="1638300" h="1424305">
                  <a:moveTo>
                    <a:pt x="0" y="390768"/>
                  </a:moveTo>
                  <a:lnTo>
                    <a:pt x="1247020" y="390768"/>
                  </a:lnTo>
                  <a:lnTo>
                    <a:pt x="1637790" y="0"/>
                  </a:lnTo>
                </a:path>
                <a:path w="1638300" h="1424305">
                  <a:moveTo>
                    <a:pt x="1247020" y="390768"/>
                  </a:moveTo>
                  <a:lnTo>
                    <a:pt x="1247020" y="1423720"/>
                  </a:lnTo>
                </a:path>
              </a:pathLst>
            </a:custGeom>
            <a:ln w="12700">
              <a:solidFill>
                <a:srgbClr val="2F528F"/>
              </a:solidFill>
            </a:ln>
          </p:spPr>
          <p:txBody>
            <a:bodyPr wrap="square" lIns="0" tIns="0" rIns="0" bIns="0" rtlCol="0"/>
            <a:lstStyle/>
            <a:p>
              <a:endParaRPr/>
            </a:p>
          </p:txBody>
        </p:sp>
      </p:grpSp>
      <p:grpSp>
        <p:nvGrpSpPr>
          <p:cNvPr id="10" name="object 9">
            <a:extLst>
              <a:ext uri="{FF2B5EF4-FFF2-40B4-BE49-F238E27FC236}">
                <a16:creationId xmlns:a16="http://schemas.microsoft.com/office/drawing/2014/main" id="{A151558D-8B32-5E73-2A4B-C86FA44F93E8}"/>
              </a:ext>
            </a:extLst>
          </p:cNvPr>
          <p:cNvGrpSpPr/>
          <p:nvPr/>
        </p:nvGrpSpPr>
        <p:grpSpPr>
          <a:xfrm>
            <a:off x="187599" y="1161342"/>
            <a:ext cx="1050719" cy="1011821"/>
            <a:chOff x="496130" y="1502092"/>
            <a:chExt cx="2778760" cy="2675890"/>
          </a:xfrm>
        </p:grpSpPr>
        <p:sp>
          <p:nvSpPr>
            <p:cNvPr id="12" name="object 10">
              <a:extLst>
                <a:ext uri="{FF2B5EF4-FFF2-40B4-BE49-F238E27FC236}">
                  <a16:creationId xmlns:a16="http://schemas.microsoft.com/office/drawing/2014/main" id="{211E0B07-2B45-DE97-95A0-4258C88DF088}"/>
                </a:ext>
              </a:extLst>
            </p:cNvPr>
            <p:cNvSpPr/>
            <p:nvPr/>
          </p:nvSpPr>
          <p:spPr>
            <a:xfrm>
              <a:off x="502480" y="2906083"/>
              <a:ext cx="1368425" cy="1265555"/>
            </a:xfrm>
            <a:custGeom>
              <a:avLst/>
              <a:gdLst/>
              <a:ahLst/>
              <a:cxnLst/>
              <a:rect l="l" t="t" r="r" b="b"/>
              <a:pathLst>
                <a:path w="1368425" h="1265554">
                  <a:moveTo>
                    <a:pt x="1368425" y="0"/>
                  </a:moveTo>
                  <a:lnTo>
                    <a:pt x="0" y="0"/>
                  </a:lnTo>
                  <a:lnTo>
                    <a:pt x="0" y="1265548"/>
                  </a:lnTo>
                  <a:lnTo>
                    <a:pt x="1368425" y="1265548"/>
                  </a:lnTo>
                  <a:lnTo>
                    <a:pt x="1368425" y="0"/>
                  </a:lnTo>
                  <a:close/>
                </a:path>
              </a:pathLst>
            </a:custGeom>
            <a:solidFill>
              <a:srgbClr val="4472C4"/>
            </a:solidFill>
          </p:spPr>
          <p:txBody>
            <a:bodyPr wrap="square" lIns="0" tIns="0" rIns="0" bIns="0" rtlCol="0"/>
            <a:lstStyle/>
            <a:p>
              <a:endParaRPr/>
            </a:p>
          </p:txBody>
        </p:sp>
        <p:sp>
          <p:nvSpPr>
            <p:cNvPr id="16" name="object 11">
              <a:extLst>
                <a:ext uri="{FF2B5EF4-FFF2-40B4-BE49-F238E27FC236}">
                  <a16:creationId xmlns:a16="http://schemas.microsoft.com/office/drawing/2014/main" id="{95AFBE61-C0EB-04F1-F25D-B9B6E0297D7A}"/>
                </a:ext>
              </a:extLst>
            </p:cNvPr>
            <p:cNvSpPr/>
            <p:nvPr/>
          </p:nvSpPr>
          <p:spPr>
            <a:xfrm>
              <a:off x="1870900" y="1508442"/>
              <a:ext cx="1397635" cy="2663190"/>
            </a:xfrm>
            <a:custGeom>
              <a:avLst/>
              <a:gdLst/>
              <a:ahLst/>
              <a:cxnLst/>
              <a:rect l="l" t="t" r="r" b="b"/>
              <a:pathLst>
                <a:path w="1397635" h="2663190">
                  <a:moveTo>
                    <a:pt x="1397635" y="0"/>
                  </a:moveTo>
                  <a:lnTo>
                    <a:pt x="0" y="1397635"/>
                  </a:lnTo>
                  <a:lnTo>
                    <a:pt x="0" y="2663190"/>
                  </a:lnTo>
                  <a:lnTo>
                    <a:pt x="1397635" y="1265555"/>
                  </a:lnTo>
                  <a:lnTo>
                    <a:pt x="1397635" y="0"/>
                  </a:lnTo>
                  <a:close/>
                </a:path>
              </a:pathLst>
            </a:custGeom>
            <a:solidFill>
              <a:srgbClr val="375C9E"/>
            </a:solidFill>
          </p:spPr>
          <p:txBody>
            <a:bodyPr wrap="square" lIns="0" tIns="0" rIns="0" bIns="0" rtlCol="0"/>
            <a:lstStyle/>
            <a:p>
              <a:endParaRPr/>
            </a:p>
          </p:txBody>
        </p:sp>
        <p:sp>
          <p:nvSpPr>
            <p:cNvPr id="17" name="object 12">
              <a:extLst>
                <a:ext uri="{FF2B5EF4-FFF2-40B4-BE49-F238E27FC236}">
                  <a16:creationId xmlns:a16="http://schemas.microsoft.com/office/drawing/2014/main" id="{D7B51E32-702D-E05C-0E35-D5A6CBBC4EA2}"/>
                </a:ext>
              </a:extLst>
            </p:cNvPr>
            <p:cNvSpPr/>
            <p:nvPr/>
          </p:nvSpPr>
          <p:spPr>
            <a:xfrm>
              <a:off x="502480" y="1508442"/>
              <a:ext cx="2766060" cy="1397635"/>
            </a:xfrm>
            <a:custGeom>
              <a:avLst/>
              <a:gdLst/>
              <a:ahLst/>
              <a:cxnLst/>
              <a:rect l="l" t="t" r="r" b="b"/>
              <a:pathLst>
                <a:path w="2766060" h="1397635">
                  <a:moveTo>
                    <a:pt x="2766054" y="0"/>
                  </a:moveTo>
                  <a:lnTo>
                    <a:pt x="1397642" y="0"/>
                  </a:lnTo>
                  <a:lnTo>
                    <a:pt x="0" y="1397635"/>
                  </a:lnTo>
                  <a:lnTo>
                    <a:pt x="1368419" y="1397635"/>
                  </a:lnTo>
                  <a:lnTo>
                    <a:pt x="2766054" y="0"/>
                  </a:lnTo>
                  <a:close/>
                </a:path>
              </a:pathLst>
            </a:custGeom>
            <a:solidFill>
              <a:srgbClr val="698ED0"/>
            </a:solidFill>
          </p:spPr>
          <p:txBody>
            <a:bodyPr wrap="square" lIns="0" tIns="0" rIns="0" bIns="0" rtlCol="0"/>
            <a:lstStyle/>
            <a:p>
              <a:endParaRPr/>
            </a:p>
          </p:txBody>
        </p:sp>
        <p:sp>
          <p:nvSpPr>
            <p:cNvPr id="18" name="object 13">
              <a:extLst>
                <a:ext uri="{FF2B5EF4-FFF2-40B4-BE49-F238E27FC236}">
                  <a16:creationId xmlns:a16="http://schemas.microsoft.com/office/drawing/2014/main" id="{E3D44ED1-6F7D-D80D-70FE-75976C29273A}"/>
                </a:ext>
              </a:extLst>
            </p:cNvPr>
            <p:cNvSpPr/>
            <p:nvPr/>
          </p:nvSpPr>
          <p:spPr>
            <a:xfrm>
              <a:off x="502480" y="1508442"/>
              <a:ext cx="2766060" cy="2663190"/>
            </a:xfrm>
            <a:custGeom>
              <a:avLst/>
              <a:gdLst/>
              <a:ahLst/>
              <a:cxnLst/>
              <a:rect l="l" t="t" r="r" b="b"/>
              <a:pathLst>
                <a:path w="2766060" h="2663190">
                  <a:moveTo>
                    <a:pt x="0" y="1397640"/>
                  </a:moveTo>
                  <a:lnTo>
                    <a:pt x="1397640" y="0"/>
                  </a:lnTo>
                  <a:lnTo>
                    <a:pt x="2766061" y="0"/>
                  </a:lnTo>
                  <a:lnTo>
                    <a:pt x="2766061" y="1265550"/>
                  </a:lnTo>
                  <a:lnTo>
                    <a:pt x="1368420" y="2663191"/>
                  </a:lnTo>
                  <a:lnTo>
                    <a:pt x="0" y="2663191"/>
                  </a:lnTo>
                  <a:lnTo>
                    <a:pt x="0" y="1397640"/>
                  </a:lnTo>
                  <a:close/>
                </a:path>
                <a:path w="2766060" h="2663190">
                  <a:moveTo>
                    <a:pt x="0" y="1397640"/>
                  </a:moveTo>
                  <a:lnTo>
                    <a:pt x="1368420" y="1397640"/>
                  </a:lnTo>
                  <a:lnTo>
                    <a:pt x="2766061" y="0"/>
                  </a:lnTo>
                </a:path>
                <a:path w="2766060" h="2663190">
                  <a:moveTo>
                    <a:pt x="1368420" y="1397640"/>
                  </a:moveTo>
                  <a:lnTo>
                    <a:pt x="1368420" y="2663191"/>
                  </a:lnTo>
                </a:path>
              </a:pathLst>
            </a:custGeom>
            <a:ln w="12700">
              <a:solidFill>
                <a:srgbClr val="2F528F"/>
              </a:solidFill>
            </a:ln>
          </p:spPr>
          <p:txBody>
            <a:bodyPr wrap="square" lIns="0" tIns="0" rIns="0" bIns="0" rtlCol="0"/>
            <a:lstStyle/>
            <a:p>
              <a:endParaRPr/>
            </a:p>
          </p:txBody>
        </p:sp>
      </p:grpSp>
      <p:sp>
        <p:nvSpPr>
          <p:cNvPr id="19" name="object 14">
            <a:extLst>
              <a:ext uri="{FF2B5EF4-FFF2-40B4-BE49-F238E27FC236}">
                <a16:creationId xmlns:a16="http://schemas.microsoft.com/office/drawing/2014/main" id="{B697BDD8-5B81-9C0B-F6C8-39F84BFE3C1A}"/>
              </a:ext>
            </a:extLst>
          </p:cNvPr>
          <p:cNvSpPr txBox="1"/>
          <p:nvPr/>
        </p:nvSpPr>
        <p:spPr>
          <a:xfrm>
            <a:off x="366867" y="2207047"/>
            <a:ext cx="751062" cy="144439"/>
          </a:xfrm>
          <a:prstGeom prst="rect">
            <a:avLst/>
          </a:prstGeom>
        </p:spPr>
        <p:txBody>
          <a:bodyPr vert="horz" wrap="square" lIns="0" tIns="4802" rIns="0" bIns="0" rtlCol="0">
            <a:spAutoFit/>
          </a:bodyPr>
          <a:lstStyle/>
          <a:p>
            <a:pPr marL="4802">
              <a:spcBef>
                <a:spcPts val="38"/>
              </a:spcBef>
            </a:pP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dirty="0">
                <a:latin typeface="Century Schoolbook"/>
                <a:cs typeface="Century Schoolbook"/>
              </a:rPr>
              <a:t>28</a:t>
            </a:r>
            <a:r>
              <a:rPr sz="907" spc="-2" dirty="0">
                <a:latin typeface="Century Schoolbook"/>
                <a:cs typeface="Century Schoolbook"/>
              </a:rPr>
              <a:t> </a:t>
            </a:r>
            <a:r>
              <a:rPr sz="907" dirty="0">
                <a:latin typeface="Cambria Math"/>
                <a:cs typeface="Cambria Math"/>
              </a:rPr>
              <a:t>×</a:t>
            </a:r>
            <a:r>
              <a:rPr sz="907" spc="49" dirty="0">
                <a:latin typeface="Cambria Math"/>
                <a:cs typeface="Cambria Math"/>
              </a:rPr>
              <a:t> </a:t>
            </a:r>
            <a:r>
              <a:rPr sz="907" spc="-9" dirty="0">
                <a:latin typeface="Century Schoolbook"/>
                <a:cs typeface="Century Schoolbook"/>
              </a:rPr>
              <a:t>192</a:t>
            </a:r>
            <a:endParaRPr sz="907">
              <a:latin typeface="Century Schoolbook"/>
              <a:cs typeface="Century Schoolbook"/>
            </a:endParaRPr>
          </a:p>
        </p:txBody>
      </p:sp>
      <p:sp>
        <p:nvSpPr>
          <p:cNvPr id="20" name="object 15">
            <a:extLst>
              <a:ext uri="{FF2B5EF4-FFF2-40B4-BE49-F238E27FC236}">
                <a16:creationId xmlns:a16="http://schemas.microsoft.com/office/drawing/2014/main" id="{5A3755F9-56C8-33F5-F00F-0F58EB962D57}"/>
              </a:ext>
            </a:extLst>
          </p:cNvPr>
          <p:cNvSpPr/>
          <p:nvPr/>
        </p:nvSpPr>
        <p:spPr>
          <a:xfrm>
            <a:off x="1274232" y="1142004"/>
            <a:ext cx="437479" cy="551291"/>
          </a:xfrm>
          <a:custGeom>
            <a:avLst/>
            <a:gdLst/>
            <a:ahLst/>
            <a:cxnLst/>
            <a:rect l="l" t="t" r="r" b="b"/>
            <a:pathLst>
              <a:path w="1156970" h="1457960">
                <a:moveTo>
                  <a:pt x="1156411" y="1097940"/>
                </a:moveTo>
                <a:lnTo>
                  <a:pt x="1028458" y="1036396"/>
                </a:lnTo>
                <a:lnTo>
                  <a:pt x="1029233" y="1087272"/>
                </a:lnTo>
                <a:lnTo>
                  <a:pt x="1007567" y="1087767"/>
                </a:lnTo>
                <a:lnTo>
                  <a:pt x="942505" y="1090447"/>
                </a:lnTo>
                <a:lnTo>
                  <a:pt x="875284" y="1094562"/>
                </a:lnTo>
                <a:lnTo>
                  <a:pt x="810272" y="1100429"/>
                </a:lnTo>
                <a:lnTo>
                  <a:pt x="751967" y="1108367"/>
                </a:lnTo>
                <a:lnTo>
                  <a:pt x="640486" y="1129741"/>
                </a:lnTo>
                <a:lnTo>
                  <a:pt x="523798" y="1157427"/>
                </a:lnTo>
                <a:lnTo>
                  <a:pt x="410133" y="1190891"/>
                </a:lnTo>
                <a:lnTo>
                  <a:pt x="356768" y="1209725"/>
                </a:lnTo>
                <a:lnTo>
                  <a:pt x="307086" y="1229906"/>
                </a:lnTo>
                <a:lnTo>
                  <a:pt x="218668" y="1275067"/>
                </a:lnTo>
                <a:lnTo>
                  <a:pt x="140030" y="1326349"/>
                </a:lnTo>
                <a:lnTo>
                  <a:pt x="68211" y="1381506"/>
                </a:lnTo>
                <a:lnTo>
                  <a:pt x="0" y="1438376"/>
                </a:lnTo>
                <a:lnTo>
                  <a:pt x="16268" y="1457883"/>
                </a:lnTo>
                <a:lnTo>
                  <a:pt x="84086" y="1401343"/>
                </a:lnTo>
                <a:lnTo>
                  <a:pt x="154724" y="1347101"/>
                </a:lnTo>
                <a:lnTo>
                  <a:pt x="231419" y="1297076"/>
                </a:lnTo>
                <a:lnTo>
                  <a:pt x="317665" y="1253020"/>
                </a:lnTo>
                <a:lnTo>
                  <a:pt x="365785" y="1233487"/>
                </a:lnTo>
                <a:lnTo>
                  <a:pt x="417957" y="1215072"/>
                </a:lnTo>
                <a:lnTo>
                  <a:pt x="530326" y="1181989"/>
                </a:lnTo>
                <a:lnTo>
                  <a:pt x="645820" y="1154582"/>
                </a:lnTo>
                <a:lnTo>
                  <a:pt x="756081" y="1133449"/>
                </a:lnTo>
                <a:lnTo>
                  <a:pt x="813130" y="1125677"/>
                </a:lnTo>
                <a:lnTo>
                  <a:pt x="877201" y="1119898"/>
                </a:lnTo>
                <a:lnTo>
                  <a:pt x="943813" y="1115809"/>
                </a:lnTo>
                <a:lnTo>
                  <a:pt x="1008367" y="1113155"/>
                </a:lnTo>
                <a:lnTo>
                  <a:pt x="1029627" y="1112672"/>
                </a:lnTo>
                <a:lnTo>
                  <a:pt x="1030389" y="1163370"/>
                </a:lnTo>
                <a:lnTo>
                  <a:pt x="1156411" y="1097940"/>
                </a:lnTo>
                <a:close/>
              </a:path>
              <a:path w="1156970" h="1457960">
                <a:moveTo>
                  <a:pt x="1156411" y="57505"/>
                </a:moveTo>
                <a:lnTo>
                  <a:pt x="1026591" y="0"/>
                </a:lnTo>
                <a:lnTo>
                  <a:pt x="1028966" y="51015"/>
                </a:lnTo>
                <a:lnTo>
                  <a:pt x="1007427" y="52489"/>
                </a:lnTo>
                <a:lnTo>
                  <a:pt x="942174" y="60706"/>
                </a:lnTo>
                <a:lnTo>
                  <a:pt x="874674" y="73317"/>
                </a:lnTo>
                <a:lnTo>
                  <a:pt x="809142" y="91351"/>
                </a:lnTo>
                <a:lnTo>
                  <a:pt x="750354" y="115773"/>
                </a:lnTo>
                <a:lnTo>
                  <a:pt x="695452" y="146050"/>
                </a:lnTo>
                <a:lnTo>
                  <a:pt x="638581" y="181140"/>
                </a:lnTo>
                <a:lnTo>
                  <a:pt x="580428" y="221018"/>
                </a:lnTo>
                <a:lnTo>
                  <a:pt x="521855" y="265607"/>
                </a:lnTo>
                <a:lnTo>
                  <a:pt x="408546" y="367372"/>
                </a:lnTo>
                <a:lnTo>
                  <a:pt x="355320" y="424675"/>
                </a:lnTo>
                <a:lnTo>
                  <a:pt x="306070" y="485673"/>
                </a:lnTo>
                <a:lnTo>
                  <a:pt x="260705" y="551446"/>
                </a:lnTo>
                <a:lnTo>
                  <a:pt x="218186" y="622592"/>
                </a:lnTo>
                <a:lnTo>
                  <a:pt x="140487" y="777176"/>
                </a:lnTo>
                <a:lnTo>
                  <a:pt x="69354" y="943787"/>
                </a:lnTo>
                <a:lnTo>
                  <a:pt x="1587" y="1116152"/>
                </a:lnTo>
                <a:lnTo>
                  <a:pt x="25234" y="1125448"/>
                </a:lnTo>
                <a:lnTo>
                  <a:pt x="92862" y="953414"/>
                </a:lnTo>
                <a:lnTo>
                  <a:pt x="163537" y="787882"/>
                </a:lnTo>
                <a:lnTo>
                  <a:pt x="240461" y="634834"/>
                </a:lnTo>
                <a:lnTo>
                  <a:pt x="282079" y="565188"/>
                </a:lnTo>
                <a:lnTo>
                  <a:pt x="326440" y="500888"/>
                </a:lnTo>
                <a:lnTo>
                  <a:pt x="374535" y="441312"/>
                </a:lnTo>
                <a:lnTo>
                  <a:pt x="426377" y="385508"/>
                </a:lnTo>
                <a:lnTo>
                  <a:pt x="538060" y="285191"/>
                </a:lnTo>
                <a:lnTo>
                  <a:pt x="595312" y="241604"/>
                </a:lnTo>
                <a:lnTo>
                  <a:pt x="652437" y="202425"/>
                </a:lnTo>
                <a:lnTo>
                  <a:pt x="708253" y="167995"/>
                </a:lnTo>
                <a:lnTo>
                  <a:pt x="761390" y="138696"/>
                </a:lnTo>
                <a:lnTo>
                  <a:pt x="817422" y="115417"/>
                </a:lnTo>
                <a:lnTo>
                  <a:pt x="880389" y="98082"/>
                </a:lnTo>
                <a:lnTo>
                  <a:pt x="946099" y="85813"/>
                </a:lnTo>
                <a:lnTo>
                  <a:pt x="1009878" y="77787"/>
                </a:lnTo>
                <a:lnTo>
                  <a:pt x="1030160" y="76390"/>
                </a:lnTo>
                <a:lnTo>
                  <a:pt x="1032510" y="126860"/>
                </a:lnTo>
                <a:lnTo>
                  <a:pt x="1156411" y="57505"/>
                </a:lnTo>
                <a:close/>
              </a:path>
            </a:pathLst>
          </a:custGeom>
          <a:solidFill>
            <a:srgbClr val="000000"/>
          </a:solidFill>
        </p:spPr>
        <p:txBody>
          <a:bodyPr wrap="square" lIns="0" tIns="0" rIns="0" bIns="0" rtlCol="0"/>
          <a:lstStyle/>
          <a:p>
            <a:endParaRPr/>
          </a:p>
        </p:txBody>
      </p:sp>
      <p:sp>
        <p:nvSpPr>
          <p:cNvPr id="22" name="object 16">
            <a:extLst>
              <a:ext uri="{FF2B5EF4-FFF2-40B4-BE49-F238E27FC236}">
                <a16:creationId xmlns:a16="http://schemas.microsoft.com/office/drawing/2014/main" id="{60FEAB6C-11D3-E65E-3511-0CA7580BF960}"/>
              </a:ext>
            </a:extLst>
          </p:cNvPr>
          <p:cNvSpPr txBox="1"/>
          <p:nvPr/>
        </p:nvSpPr>
        <p:spPr>
          <a:xfrm>
            <a:off x="1784661" y="1089905"/>
            <a:ext cx="329910" cy="540252"/>
          </a:xfrm>
          <a:prstGeom prst="rect">
            <a:avLst/>
          </a:prstGeom>
        </p:spPr>
        <p:txBody>
          <a:bodyPr vert="horz" wrap="square" lIns="0" tIns="4802" rIns="0" bIns="0" rtlCol="0">
            <a:spAutoFit/>
          </a:bodyPr>
          <a:lstStyle/>
          <a:p>
            <a:pPr marL="4802">
              <a:spcBef>
                <a:spcPts val="38"/>
              </a:spcBef>
            </a:pPr>
            <a:r>
              <a:rPr sz="1059" dirty="0">
                <a:latin typeface="Century Schoolbook"/>
                <a:cs typeface="Century Schoolbook"/>
              </a:rPr>
              <a:t>1</a:t>
            </a:r>
            <a:r>
              <a:rPr sz="1059" spc="-4" dirty="0">
                <a:latin typeface="Century Schoolbook"/>
                <a:cs typeface="Century Schoolbook"/>
              </a:rPr>
              <a:t> </a:t>
            </a:r>
            <a:r>
              <a:rPr sz="1059" dirty="0">
                <a:latin typeface="Cambria Math"/>
                <a:cs typeface="Cambria Math"/>
              </a:rPr>
              <a:t>×</a:t>
            </a:r>
            <a:r>
              <a:rPr sz="1059" spc="59" dirty="0">
                <a:latin typeface="Cambria Math"/>
                <a:cs typeface="Cambria Math"/>
              </a:rPr>
              <a:t> </a:t>
            </a:r>
            <a:r>
              <a:rPr sz="1059" spc="-23" dirty="0">
                <a:latin typeface="Century Schoolbook"/>
                <a:cs typeface="Century Schoolbook"/>
              </a:rPr>
              <a:t>1</a:t>
            </a:r>
            <a:endParaRPr sz="1059" dirty="0">
              <a:latin typeface="Century Schoolbook"/>
              <a:cs typeface="Century Schoolbook"/>
            </a:endParaRPr>
          </a:p>
          <a:p>
            <a:pPr>
              <a:spcBef>
                <a:spcPts val="9"/>
              </a:spcBef>
            </a:pPr>
            <a:endParaRPr sz="1361" dirty="0">
              <a:latin typeface="Century Schoolbook"/>
              <a:cs typeface="Century Schoolbook"/>
            </a:endParaRPr>
          </a:p>
          <a:p>
            <a:pPr marL="4802"/>
            <a:r>
              <a:rPr sz="1059" dirty="0">
                <a:latin typeface="Century Schoolbook"/>
                <a:cs typeface="Century Schoolbook"/>
              </a:rPr>
              <a:t>3</a:t>
            </a:r>
            <a:r>
              <a:rPr sz="1059" spc="-4" dirty="0">
                <a:latin typeface="Century Schoolbook"/>
                <a:cs typeface="Century Schoolbook"/>
              </a:rPr>
              <a:t> </a:t>
            </a:r>
            <a:r>
              <a:rPr sz="1059" dirty="0">
                <a:latin typeface="Cambria Math"/>
                <a:cs typeface="Cambria Math"/>
              </a:rPr>
              <a:t>×</a:t>
            </a:r>
            <a:r>
              <a:rPr sz="1059" spc="59" dirty="0">
                <a:latin typeface="Cambria Math"/>
                <a:cs typeface="Cambria Math"/>
              </a:rPr>
              <a:t> </a:t>
            </a:r>
            <a:r>
              <a:rPr sz="1059" spc="-23" dirty="0">
                <a:latin typeface="Century Schoolbook"/>
                <a:cs typeface="Century Schoolbook"/>
              </a:rPr>
              <a:t>3</a:t>
            </a:r>
            <a:endParaRPr sz="1059" dirty="0">
              <a:latin typeface="Century Schoolbook"/>
              <a:cs typeface="Century Schoolbook"/>
            </a:endParaRPr>
          </a:p>
        </p:txBody>
      </p:sp>
      <p:sp>
        <p:nvSpPr>
          <p:cNvPr id="24" name="object 18">
            <a:extLst>
              <a:ext uri="{FF2B5EF4-FFF2-40B4-BE49-F238E27FC236}">
                <a16:creationId xmlns:a16="http://schemas.microsoft.com/office/drawing/2014/main" id="{DC16CAB2-B951-DFBF-5F57-501C1CB2B38A}"/>
              </a:ext>
            </a:extLst>
          </p:cNvPr>
          <p:cNvSpPr txBox="1"/>
          <p:nvPr/>
        </p:nvSpPr>
        <p:spPr>
          <a:xfrm>
            <a:off x="1784656" y="1830959"/>
            <a:ext cx="329910" cy="167842"/>
          </a:xfrm>
          <a:prstGeom prst="rect">
            <a:avLst/>
          </a:prstGeom>
        </p:spPr>
        <p:txBody>
          <a:bodyPr vert="horz" wrap="square" lIns="0" tIns="4802" rIns="0" bIns="0" rtlCol="0">
            <a:spAutoFit/>
          </a:bodyPr>
          <a:lstStyle/>
          <a:p>
            <a:pPr marL="4802">
              <a:spcBef>
                <a:spcPts val="38"/>
              </a:spcBef>
            </a:pPr>
            <a:r>
              <a:rPr sz="1059" dirty="0">
                <a:latin typeface="Century Schoolbook"/>
                <a:cs typeface="Century Schoolbook"/>
              </a:rPr>
              <a:t>5</a:t>
            </a:r>
            <a:r>
              <a:rPr sz="1059" spc="-4" dirty="0">
                <a:latin typeface="Century Schoolbook"/>
                <a:cs typeface="Century Schoolbook"/>
              </a:rPr>
              <a:t> </a:t>
            </a:r>
            <a:r>
              <a:rPr sz="1059" dirty="0">
                <a:latin typeface="Cambria Math"/>
                <a:cs typeface="Cambria Math"/>
              </a:rPr>
              <a:t>×</a:t>
            </a:r>
            <a:r>
              <a:rPr sz="1059" spc="59" dirty="0">
                <a:latin typeface="Cambria Math"/>
                <a:cs typeface="Cambria Math"/>
              </a:rPr>
              <a:t> </a:t>
            </a:r>
            <a:r>
              <a:rPr sz="1059" spc="-23" dirty="0">
                <a:latin typeface="Century Schoolbook"/>
                <a:cs typeface="Century Schoolbook"/>
              </a:rPr>
              <a:t>5</a:t>
            </a:r>
            <a:endParaRPr sz="1059">
              <a:latin typeface="Century Schoolbook"/>
              <a:cs typeface="Century Schoolbook"/>
            </a:endParaRPr>
          </a:p>
        </p:txBody>
      </p:sp>
      <p:sp>
        <p:nvSpPr>
          <p:cNvPr id="25" name="object 19">
            <a:extLst>
              <a:ext uri="{FF2B5EF4-FFF2-40B4-BE49-F238E27FC236}">
                <a16:creationId xmlns:a16="http://schemas.microsoft.com/office/drawing/2014/main" id="{6FEE6301-8ED6-89C9-D344-F9E13859749D}"/>
              </a:ext>
            </a:extLst>
          </p:cNvPr>
          <p:cNvSpPr txBox="1"/>
          <p:nvPr/>
        </p:nvSpPr>
        <p:spPr>
          <a:xfrm>
            <a:off x="1741273" y="2206293"/>
            <a:ext cx="546729" cy="121163"/>
          </a:xfrm>
          <a:prstGeom prst="rect">
            <a:avLst/>
          </a:prstGeom>
        </p:spPr>
        <p:txBody>
          <a:bodyPr vert="horz" wrap="square" lIns="0" tIns="4802" rIns="0" bIns="0" rtlCol="0">
            <a:spAutoFit/>
          </a:bodyPr>
          <a:lstStyle/>
          <a:p>
            <a:pPr marL="4802">
              <a:spcBef>
                <a:spcPts val="38"/>
              </a:spcBef>
            </a:pPr>
            <a:r>
              <a:rPr sz="756" dirty="0">
                <a:latin typeface="Century Schoolbook"/>
                <a:cs typeface="Century Schoolbook"/>
              </a:rPr>
              <a:t>MAX-</a:t>
            </a:r>
            <a:r>
              <a:rPr sz="756" spc="-8" dirty="0">
                <a:latin typeface="Century Schoolbook"/>
                <a:cs typeface="Century Schoolbook"/>
              </a:rPr>
              <a:t>POOL</a:t>
            </a:r>
            <a:endParaRPr sz="756">
              <a:latin typeface="Century Schoolbook"/>
              <a:cs typeface="Century Schoolbook"/>
            </a:endParaRPr>
          </a:p>
        </p:txBody>
      </p:sp>
      <p:grpSp>
        <p:nvGrpSpPr>
          <p:cNvPr id="26" name="object 20">
            <a:extLst>
              <a:ext uri="{FF2B5EF4-FFF2-40B4-BE49-F238E27FC236}">
                <a16:creationId xmlns:a16="http://schemas.microsoft.com/office/drawing/2014/main" id="{638782CC-A32D-1976-7758-F7A12943F5AD}"/>
              </a:ext>
            </a:extLst>
          </p:cNvPr>
          <p:cNvGrpSpPr/>
          <p:nvPr/>
        </p:nvGrpSpPr>
        <p:grpSpPr>
          <a:xfrm>
            <a:off x="2104732" y="1159042"/>
            <a:ext cx="1537180" cy="797403"/>
            <a:chOff x="5566232" y="1496009"/>
            <a:chExt cx="4065270" cy="2108835"/>
          </a:xfrm>
        </p:grpSpPr>
        <p:sp>
          <p:nvSpPr>
            <p:cNvPr id="29" name="object 21">
              <a:extLst>
                <a:ext uri="{FF2B5EF4-FFF2-40B4-BE49-F238E27FC236}">
                  <a16:creationId xmlns:a16="http://schemas.microsoft.com/office/drawing/2014/main" id="{E2539406-4629-2C05-C01A-10B7DBD61C7C}"/>
                </a:ext>
              </a:extLst>
            </p:cNvPr>
            <p:cNvSpPr/>
            <p:nvPr/>
          </p:nvSpPr>
          <p:spPr>
            <a:xfrm>
              <a:off x="7805750" y="2560891"/>
              <a:ext cx="1240155" cy="1037590"/>
            </a:xfrm>
            <a:custGeom>
              <a:avLst/>
              <a:gdLst/>
              <a:ahLst/>
              <a:cxnLst/>
              <a:rect l="l" t="t" r="r" b="b"/>
              <a:pathLst>
                <a:path w="1240154" h="1037589">
                  <a:moveTo>
                    <a:pt x="1240053" y="0"/>
                  </a:moveTo>
                  <a:lnTo>
                    <a:pt x="0" y="0"/>
                  </a:lnTo>
                  <a:lnTo>
                    <a:pt x="0" y="195973"/>
                  </a:lnTo>
                  <a:lnTo>
                    <a:pt x="0" y="405599"/>
                  </a:lnTo>
                  <a:lnTo>
                    <a:pt x="0" y="1037082"/>
                  </a:lnTo>
                  <a:lnTo>
                    <a:pt x="1240053" y="1037082"/>
                  </a:lnTo>
                  <a:lnTo>
                    <a:pt x="1240053" y="405599"/>
                  </a:lnTo>
                  <a:lnTo>
                    <a:pt x="1240053" y="195973"/>
                  </a:lnTo>
                  <a:lnTo>
                    <a:pt x="1240053" y="0"/>
                  </a:lnTo>
                  <a:close/>
                </a:path>
              </a:pathLst>
            </a:custGeom>
            <a:solidFill>
              <a:srgbClr val="00B0F0"/>
            </a:solidFill>
          </p:spPr>
          <p:txBody>
            <a:bodyPr wrap="square" lIns="0" tIns="0" rIns="0" bIns="0" rtlCol="0"/>
            <a:lstStyle/>
            <a:p>
              <a:endParaRPr/>
            </a:p>
          </p:txBody>
        </p:sp>
        <p:sp>
          <p:nvSpPr>
            <p:cNvPr id="30" name="object 22">
              <a:extLst>
                <a:ext uri="{FF2B5EF4-FFF2-40B4-BE49-F238E27FC236}">
                  <a16:creationId xmlns:a16="http://schemas.microsoft.com/office/drawing/2014/main" id="{ECD1AFA0-5A85-B02D-816C-7F5F632C613B}"/>
                </a:ext>
              </a:extLst>
            </p:cNvPr>
            <p:cNvSpPr/>
            <p:nvPr/>
          </p:nvSpPr>
          <p:spPr>
            <a:xfrm>
              <a:off x="9045803" y="1981733"/>
              <a:ext cx="579755" cy="1616710"/>
            </a:xfrm>
            <a:custGeom>
              <a:avLst/>
              <a:gdLst/>
              <a:ahLst/>
              <a:cxnLst/>
              <a:rect l="l" t="t" r="r" b="b"/>
              <a:pathLst>
                <a:path w="579754" h="1616710">
                  <a:moveTo>
                    <a:pt x="579158" y="0"/>
                  </a:moveTo>
                  <a:lnTo>
                    <a:pt x="0" y="579145"/>
                  </a:lnTo>
                  <a:lnTo>
                    <a:pt x="0" y="1616240"/>
                  </a:lnTo>
                  <a:lnTo>
                    <a:pt x="579158" y="1037094"/>
                  </a:lnTo>
                  <a:lnTo>
                    <a:pt x="579158" y="0"/>
                  </a:lnTo>
                  <a:close/>
                </a:path>
              </a:pathLst>
            </a:custGeom>
            <a:solidFill>
              <a:srgbClr val="008DC1"/>
            </a:solidFill>
          </p:spPr>
          <p:txBody>
            <a:bodyPr wrap="square" lIns="0" tIns="0" rIns="0" bIns="0" rtlCol="0"/>
            <a:lstStyle/>
            <a:p>
              <a:endParaRPr/>
            </a:p>
          </p:txBody>
        </p:sp>
        <p:sp>
          <p:nvSpPr>
            <p:cNvPr id="31" name="object 23">
              <a:extLst>
                <a:ext uri="{FF2B5EF4-FFF2-40B4-BE49-F238E27FC236}">
                  <a16:creationId xmlns:a16="http://schemas.microsoft.com/office/drawing/2014/main" id="{19643654-5706-F7C4-62C7-84C7AE074B63}"/>
                </a:ext>
              </a:extLst>
            </p:cNvPr>
            <p:cNvSpPr/>
            <p:nvPr/>
          </p:nvSpPr>
          <p:spPr>
            <a:xfrm>
              <a:off x="7805750" y="1981733"/>
              <a:ext cx="1819275" cy="579755"/>
            </a:xfrm>
            <a:custGeom>
              <a:avLst/>
              <a:gdLst/>
              <a:ahLst/>
              <a:cxnLst/>
              <a:rect l="l" t="t" r="r" b="b"/>
              <a:pathLst>
                <a:path w="1819275" h="579755">
                  <a:moveTo>
                    <a:pt x="1819211" y="0"/>
                  </a:moveTo>
                  <a:lnTo>
                    <a:pt x="579145" y="0"/>
                  </a:lnTo>
                  <a:lnTo>
                    <a:pt x="0" y="579145"/>
                  </a:lnTo>
                  <a:lnTo>
                    <a:pt x="1240053" y="579145"/>
                  </a:lnTo>
                  <a:lnTo>
                    <a:pt x="1819211" y="0"/>
                  </a:lnTo>
                  <a:close/>
                </a:path>
              </a:pathLst>
            </a:custGeom>
            <a:solidFill>
              <a:srgbClr val="32BFF3"/>
            </a:solidFill>
          </p:spPr>
          <p:txBody>
            <a:bodyPr wrap="square" lIns="0" tIns="0" rIns="0" bIns="0" rtlCol="0"/>
            <a:lstStyle/>
            <a:p>
              <a:endParaRPr/>
            </a:p>
          </p:txBody>
        </p:sp>
        <p:sp>
          <p:nvSpPr>
            <p:cNvPr id="32" name="object 24">
              <a:extLst>
                <a:ext uri="{FF2B5EF4-FFF2-40B4-BE49-F238E27FC236}">
                  <a16:creationId xmlns:a16="http://schemas.microsoft.com/office/drawing/2014/main" id="{C55ABCBA-EA18-3BB0-23CA-7DBC6C63095B}"/>
                </a:ext>
              </a:extLst>
            </p:cNvPr>
            <p:cNvSpPr/>
            <p:nvPr/>
          </p:nvSpPr>
          <p:spPr>
            <a:xfrm>
              <a:off x="7805750" y="1981733"/>
              <a:ext cx="1819275" cy="1616710"/>
            </a:xfrm>
            <a:custGeom>
              <a:avLst/>
              <a:gdLst/>
              <a:ahLst/>
              <a:cxnLst/>
              <a:rect l="l" t="t" r="r" b="b"/>
              <a:pathLst>
                <a:path w="1819275" h="1616710">
                  <a:moveTo>
                    <a:pt x="0" y="579148"/>
                  </a:moveTo>
                  <a:lnTo>
                    <a:pt x="579148" y="0"/>
                  </a:lnTo>
                  <a:lnTo>
                    <a:pt x="1819201" y="0"/>
                  </a:lnTo>
                  <a:lnTo>
                    <a:pt x="1819201" y="1037090"/>
                  </a:lnTo>
                  <a:lnTo>
                    <a:pt x="1240050" y="1616240"/>
                  </a:lnTo>
                  <a:lnTo>
                    <a:pt x="0" y="1616240"/>
                  </a:lnTo>
                  <a:lnTo>
                    <a:pt x="0" y="579148"/>
                  </a:lnTo>
                  <a:close/>
                </a:path>
                <a:path w="1819275" h="1616710">
                  <a:moveTo>
                    <a:pt x="0" y="579148"/>
                  </a:moveTo>
                  <a:lnTo>
                    <a:pt x="1240050" y="579148"/>
                  </a:lnTo>
                  <a:lnTo>
                    <a:pt x="1819201" y="0"/>
                  </a:lnTo>
                </a:path>
                <a:path w="1819275" h="1616710">
                  <a:moveTo>
                    <a:pt x="1240050" y="579148"/>
                  </a:moveTo>
                  <a:lnTo>
                    <a:pt x="1240050" y="1616240"/>
                  </a:lnTo>
                </a:path>
              </a:pathLst>
            </a:custGeom>
            <a:ln w="12700">
              <a:solidFill>
                <a:srgbClr val="2F528F"/>
              </a:solidFill>
            </a:ln>
          </p:spPr>
          <p:txBody>
            <a:bodyPr wrap="square" lIns="0" tIns="0" rIns="0" bIns="0" rtlCol="0"/>
            <a:lstStyle/>
            <a:p>
              <a:endParaRPr/>
            </a:p>
          </p:txBody>
        </p:sp>
        <p:sp>
          <p:nvSpPr>
            <p:cNvPr id="33" name="object 25">
              <a:extLst>
                <a:ext uri="{FF2B5EF4-FFF2-40B4-BE49-F238E27FC236}">
                  <a16:creationId xmlns:a16="http://schemas.microsoft.com/office/drawing/2014/main" id="{833A0D02-4F10-59ED-CD77-034201DB9E5D}"/>
                </a:ext>
              </a:extLst>
            </p:cNvPr>
            <p:cNvSpPr/>
            <p:nvPr/>
          </p:nvSpPr>
          <p:spPr>
            <a:xfrm>
              <a:off x="5566232" y="1496008"/>
              <a:ext cx="1556385" cy="1370965"/>
            </a:xfrm>
            <a:custGeom>
              <a:avLst/>
              <a:gdLst/>
              <a:ahLst/>
              <a:cxnLst/>
              <a:rect l="l" t="t" r="r" b="b"/>
              <a:pathLst>
                <a:path w="1556384" h="1370964">
                  <a:moveTo>
                    <a:pt x="1537335" y="1307909"/>
                  </a:moveTo>
                  <a:lnTo>
                    <a:pt x="1410741" y="1243609"/>
                  </a:lnTo>
                  <a:lnTo>
                    <a:pt x="1410423" y="1294320"/>
                  </a:lnTo>
                  <a:lnTo>
                    <a:pt x="1339507" y="1293380"/>
                  </a:lnTo>
                  <a:lnTo>
                    <a:pt x="1253159" y="1291437"/>
                  </a:lnTo>
                  <a:lnTo>
                    <a:pt x="1164056" y="1288453"/>
                  </a:lnTo>
                  <a:lnTo>
                    <a:pt x="1078191" y="1284224"/>
                  </a:lnTo>
                  <a:lnTo>
                    <a:pt x="1001572" y="1278534"/>
                  </a:lnTo>
                  <a:lnTo>
                    <a:pt x="853998" y="1263091"/>
                  </a:lnTo>
                  <a:lnTo>
                    <a:pt x="699465" y="1243076"/>
                  </a:lnTo>
                  <a:lnTo>
                    <a:pt x="549059" y="1218907"/>
                  </a:lnTo>
                  <a:lnTo>
                    <a:pt x="479018" y="1205407"/>
                  </a:lnTo>
                  <a:lnTo>
                    <a:pt x="414274" y="1191069"/>
                  </a:lnTo>
                  <a:lnTo>
                    <a:pt x="298513" y="1158786"/>
                  </a:lnTo>
                  <a:lnTo>
                    <a:pt x="195630" y="1122159"/>
                  </a:lnTo>
                  <a:lnTo>
                    <a:pt x="101092" y="1082548"/>
                  </a:lnTo>
                  <a:lnTo>
                    <a:pt x="10528" y="1041323"/>
                  </a:lnTo>
                  <a:lnTo>
                    <a:pt x="0" y="1064437"/>
                  </a:lnTo>
                  <a:lnTo>
                    <a:pt x="90919" y="1105814"/>
                  </a:lnTo>
                  <a:lnTo>
                    <a:pt x="186461" y="1145857"/>
                  </a:lnTo>
                  <a:lnTo>
                    <a:pt x="290830" y="1183017"/>
                  </a:lnTo>
                  <a:lnTo>
                    <a:pt x="408114" y="1215720"/>
                  </a:lnTo>
                  <a:lnTo>
                    <a:pt x="473862" y="1230287"/>
                  </a:lnTo>
                  <a:lnTo>
                    <a:pt x="544639" y="1243926"/>
                  </a:lnTo>
                  <a:lnTo>
                    <a:pt x="695820" y="1268222"/>
                  </a:lnTo>
                  <a:lnTo>
                    <a:pt x="851052" y="1288313"/>
                  </a:lnTo>
                  <a:lnTo>
                    <a:pt x="999312" y="1303832"/>
                  </a:lnTo>
                  <a:lnTo>
                    <a:pt x="1076617" y="1309585"/>
                  </a:lnTo>
                  <a:lnTo>
                    <a:pt x="1163002" y="1313840"/>
                  </a:lnTo>
                  <a:lnTo>
                    <a:pt x="1252448" y="1316824"/>
                  </a:lnTo>
                  <a:lnTo>
                    <a:pt x="1339049" y="1318780"/>
                  </a:lnTo>
                  <a:lnTo>
                    <a:pt x="1410258" y="1319720"/>
                  </a:lnTo>
                  <a:lnTo>
                    <a:pt x="1409941" y="1370609"/>
                  </a:lnTo>
                  <a:lnTo>
                    <a:pt x="1537335" y="1307909"/>
                  </a:lnTo>
                  <a:close/>
                </a:path>
                <a:path w="1556384" h="1370964">
                  <a:moveTo>
                    <a:pt x="1556169" y="650684"/>
                  </a:moveTo>
                  <a:lnTo>
                    <a:pt x="1505000" y="657212"/>
                  </a:lnTo>
                  <a:lnTo>
                    <a:pt x="1501292" y="637933"/>
                  </a:lnTo>
                  <a:lnTo>
                    <a:pt x="1484668" y="591172"/>
                  </a:lnTo>
                  <a:lnTo>
                    <a:pt x="1460957" y="545922"/>
                  </a:lnTo>
                  <a:lnTo>
                    <a:pt x="1429004" y="505498"/>
                  </a:lnTo>
                  <a:lnTo>
                    <a:pt x="1389799" y="468134"/>
                  </a:lnTo>
                  <a:lnTo>
                    <a:pt x="1344587" y="429628"/>
                  </a:lnTo>
                  <a:lnTo>
                    <a:pt x="1293253" y="390296"/>
                  </a:lnTo>
                  <a:lnTo>
                    <a:pt x="1236052" y="350812"/>
                  </a:lnTo>
                  <a:lnTo>
                    <a:pt x="1173226" y="311861"/>
                  </a:lnTo>
                  <a:lnTo>
                    <a:pt x="1105039" y="274154"/>
                  </a:lnTo>
                  <a:lnTo>
                    <a:pt x="1031735" y="238379"/>
                  </a:lnTo>
                  <a:lnTo>
                    <a:pt x="953579" y="205232"/>
                  </a:lnTo>
                  <a:lnTo>
                    <a:pt x="869391" y="174701"/>
                  </a:lnTo>
                  <a:lnTo>
                    <a:pt x="778408" y="146138"/>
                  </a:lnTo>
                  <a:lnTo>
                    <a:pt x="681621" y="119240"/>
                  </a:lnTo>
                  <a:lnTo>
                    <a:pt x="579970" y="93726"/>
                  </a:lnTo>
                  <a:lnTo>
                    <a:pt x="366179" y="45758"/>
                  </a:lnTo>
                  <a:lnTo>
                    <a:pt x="144653" y="0"/>
                  </a:lnTo>
                  <a:lnTo>
                    <a:pt x="139522" y="24879"/>
                  </a:lnTo>
                  <a:lnTo>
                    <a:pt x="360832" y="70586"/>
                  </a:lnTo>
                  <a:lnTo>
                    <a:pt x="574090" y="118440"/>
                  </a:lnTo>
                  <a:lnTo>
                    <a:pt x="675132" y="143802"/>
                  </a:lnTo>
                  <a:lnTo>
                    <a:pt x="771194" y="170497"/>
                  </a:lnTo>
                  <a:lnTo>
                    <a:pt x="861250" y="198767"/>
                  </a:lnTo>
                  <a:lnTo>
                    <a:pt x="944295" y="228879"/>
                  </a:lnTo>
                  <a:lnTo>
                    <a:pt x="1021194" y="261493"/>
                  </a:lnTo>
                  <a:lnTo>
                    <a:pt x="1093304" y="296697"/>
                  </a:lnTo>
                  <a:lnTo>
                    <a:pt x="1160386" y="333794"/>
                  </a:lnTo>
                  <a:lnTo>
                    <a:pt x="1222133" y="372071"/>
                  </a:lnTo>
                  <a:lnTo>
                    <a:pt x="1278305" y="410832"/>
                  </a:lnTo>
                  <a:lnTo>
                    <a:pt x="1328623" y="449389"/>
                  </a:lnTo>
                  <a:lnTo>
                    <a:pt x="1372793" y="487019"/>
                  </a:lnTo>
                  <a:lnTo>
                    <a:pt x="1410195" y="522655"/>
                  </a:lnTo>
                  <a:lnTo>
                    <a:pt x="1439570" y="559816"/>
                  </a:lnTo>
                  <a:lnTo>
                    <a:pt x="1461338" y="601370"/>
                  </a:lnTo>
                  <a:lnTo>
                    <a:pt x="1476717" y="644626"/>
                  </a:lnTo>
                  <a:lnTo>
                    <a:pt x="1479753" y="660425"/>
                  </a:lnTo>
                  <a:lnTo>
                    <a:pt x="1430197" y="666750"/>
                  </a:lnTo>
                  <a:lnTo>
                    <a:pt x="1509255" y="784694"/>
                  </a:lnTo>
                  <a:lnTo>
                    <a:pt x="1556169" y="650684"/>
                  </a:lnTo>
                  <a:close/>
                </a:path>
              </a:pathLst>
            </a:custGeom>
            <a:solidFill>
              <a:srgbClr val="000000"/>
            </a:solidFill>
          </p:spPr>
          <p:txBody>
            <a:bodyPr wrap="square" lIns="0" tIns="0" rIns="0" bIns="0" rtlCol="0"/>
            <a:lstStyle/>
            <a:p>
              <a:endParaRPr/>
            </a:p>
          </p:txBody>
        </p:sp>
      </p:grpSp>
      <p:sp>
        <p:nvSpPr>
          <p:cNvPr id="34" name="object 26">
            <a:extLst>
              <a:ext uri="{FF2B5EF4-FFF2-40B4-BE49-F238E27FC236}">
                <a16:creationId xmlns:a16="http://schemas.microsoft.com/office/drawing/2014/main" id="{195739E4-E653-D185-65DF-AF4CDFA08D49}"/>
              </a:ext>
            </a:extLst>
          </p:cNvPr>
          <p:cNvSpPr txBox="1"/>
          <p:nvPr/>
        </p:nvSpPr>
        <p:spPr>
          <a:xfrm>
            <a:off x="3537142" y="1808567"/>
            <a:ext cx="153910"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128</a:t>
            </a:r>
            <a:endParaRPr sz="681">
              <a:latin typeface="Century Schoolbook"/>
              <a:cs typeface="Century Schoolbook"/>
            </a:endParaRPr>
          </a:p>
        </p:txBody>
      </p:sp>
      <p:sp>
        <p:nvSpPr>
          <p:cNvPr id="38" name="object 27">
            <a:extLst>
              <a:ext uri="{FF2B5EF4-FFF2-40B4-BE49-F238E27FC236}">
                <a16:creationId xmlns:a16="http://schemas.microsoft.com/office/drawing/2014/main" id="{2B336CEC-DD9B-F8DF-0EC0-D2D5D0FF672B}"/>
              </a:ext>
            </a:extLst>
          </p:cNvPr>
          <p:cNvSpPr txBox="1"/>
          <p:nvPr/>
        </p:nvSpPr>
        <p:spPr>
          <a:xfrm>
            <a:off x="3303540" y="2035657"/>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32</a:t>
            </a:r>
            <a:endParaRPr sz="681">
              <a:latin typeface="Century Schoolbook"/>
              <a:cs typeface="Century Schoolbook"/>
            </a:endParaRPr>
          </a:p>
        </p:txBody>
      </p:sp>
      <p:sp>
        <p:nvSpPr>
          <p:cNvPr id="39" name="object 28">
            <a:extLst>
              <a:ext uri="{FF2B5EF4-FFF2-40B4-BE49-F238E27FC236}">
                <a16:creationId xmlns:a16="http://schemas.microsoft.com/office/drawing/2014/main" id="{73E14B04-8C55-92FE-9175-83DEEB48B579}"/>
              </a:ext>
            </a:extLst>
          </p:cNvPr>
          <p:cNvSpPr txBox="1"/>
          <p:nvPr/>
        </p:nvSpPr>
        <p:spPr>
          <a:xfrm>
            <a:off x="3382699" y="1972201"/>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32</a:t>
            </a:r>
            <a:endParaRPr sz="681">
              <a:latin typeface="Century Schoolbook"/>
              <a:cs typeface="Century Schoolbook"/>
            </a:endParaRPr>
          </a:p>
        </p:txBody>
      </p:sp>
      <p:sp>
        <p:nvSpPr>
          <p:cNvPr id="40" name="object 29">
            <a:extLst>
              <a:ext uri="{FF2B5EF4-FFF2-40B4-BE49-F238E27FC236}">
                <a16:creationId xmlns:a16="http://schemas.microsoft.com/office/drawing/2014/main" id="{7E1B20B7-95A2-CF96-9C8B-07ED60D13B68}"/>
              </a:ext>
            </a:extLst>
          </p:cNvPr>
          <p:cNvSpPr txBox="1"/>
          <p:nvPr/>
        </p:nvSpPr>
        <p:spPr>
          <a:xfrm>
            <a:off x="3739756" y="1616033"/>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64</a:t>
            </a:r>
            <a:endParaRPr sz="681">
              <a:latin typeface="Century Schoolbook"/>
              <a:cs typeface="Century Schoolbook"/>
            </a:endParaRPr>
          </a:p>
        </p:txBody>
      </p:sp>
      <p:grpSp>
        <p:nvGrpSpPr>
          <p:cNvPr id="41" name="object 30">
            <a:extLst>
              <a:ext uri="{FF2B5EF4-FFF2-40B4-BE49-F238E27FC236}">
                <a16:creationId xmlns:a16="http://schemas.microsoft.com/office/drawing/2014/main" id="{D6DADB8D-95D3-B10A-14A8-6EBFAD8D48CF}"/>
              </a:ext>
            </a:extLst>
          </p:cNvPr>
          <p:cNvGrpSpPr/>
          <p:nvPr/>
        </p:nvGrpSpPr>
        <p:grpSpPr>
          <a:xfrm>
            <a:off x="2794600" y="1556539"/>
            <a:ext cx="630767" cy="544328"/>
            <a:chOff x="7390676" y="2547239"/>
            <a:chExt cx="1668145" cy="1439545"/>
          </a:xfrm>
        </p:grpSpPr>
        <p:sp>
          <p:nvSpPr>
            <p:cNvPr id="42" name="object 31">
              <a:extLst>
                <a:ext uri="{FF2B5EF4-FFF2-40B4-BE49-F238E27FC236}">
                  <a16:creationId xmlns:a16="http://schemas.microsoft.com/office/drawing/2014/main" id="{085E6C59-330A-6D6F-E5E6-FBD65EC9CE03}"/>
                </a:ext>
              </a:extLst>
            </p:cNvPr>
            <p:cNvSpPr/>
            <p:nvPr/>
          </p:nvSpPr>
          <p:spPr>
            <a:xfrm>
              <a:off x="7607935" y="2756865"/>
              <a:ext cx="1241425" cy="1041400"/>
            </a:xfrm>
            <a:custGeom>
              <a:avLst/>
              <a:gdLst/>
              <a:ahLst/>
              <a:cxnLst/>
              <a:rect l="l" t="t" r="r" b="b"/>
              <a:pathLst>
                <a:path w="1241425" h="1041400">
                  <a:moveTo>
                    <a:pt x="1241044" y="0"/>
                  </a:moveTo>
                  <a:lnTo>
                    <a:pt x="0" y="0"/>
                  </a:lnTo>
                  <a:lnTo>
                    <a:pt x="0" y="209626"/>
                  </a:lnTo>
                  <a:lnTo>
                    <a:pt x="0" y="1041298"/>
                  </a:lnTo>
                  <a:lnTo>
                    <a:pt x="1241044" y="1041298"/>
                  </a:lnTo>
                  <a:lnTo>
                    <a:pt x="1241044" y="209626"/>
                  </a:lnTo>
                  <a:lnTo>
                    <a:pt x="1241044" y="0"/>
                  </a:lnTo>
                  <a:close/>
                </a:path>
              </a:pathLst>
            </a:custGeom>
            <a:solidFill>
              <a:srgbClr val="7030A0"/>
            </a:solidFill>
          </p:spPr>
          <p:txBody>
            <a:bodyPr wrap="square" lIns="0" tIns="0" rIns="0" bIns="0" rtlCol="0"/>
            <a:lstStyle/>
            <a:p>
              <a:endParaRPr/>
            </a:p>
          </p:txBody>
        </p:sp>
        <p:sp>
          <p:nvSpPr>
            <p:cNvPr id="43" name="object 32">
              <a:extLst>
                <a:ext uri="{FF2B5EF4-FFF2-40B4-BE49-F238E27FC236}">
                  <a16:creationId xmlns:a16="http://schemas.microsoft.com/office/drawing/2014/main" id="{D03EFD02-B010-F5B7-D5B2-0D2E55E5B484}"/>
                </a:ext>
              </a:extLst>
            </p:cNvPr>
            <p:cNvSpPr/>
            <p:nvPr/>
          </p:nvSpPr>
          <p:spPr>
            <a:xfrm>
              <a:off x="8848991" y="2553589"/>
              <a:ext cx="203835" cy="1244600"/>
            </a:xfrm>
            <a:custGeom>
              <a:avLst/>
              <a:gdLst/>
              <a:ahLst/>
              <a:cxnLst/>
              <a:rect l="l" t="t" r="r" b="b"/>
              <a:pathLst>
                <a:path w="203834" h="1244600">
                  <a:moveTo>
                    <a:pt x="203263" y="0"/>
                  </a:moveTo>
                  <a:lnTo>
                    <a:pt x="0" y="203263"/>
                  </a:lnTo>
                  <a:lnTo>
                    <a:pt x="0" y="1244574"/>
                  </a:lnTo>
                  <a:lnTo>
                    <a:pt x="203263" y="1041311"/>
                  </a:lnTo>
                  <a:lnTo>
                    <a:pt x="203263" y="0"/>
                  </a:lnTo>
                  <a:close/>
                </a:path>
              </a:pathLst>
            </a:custGeom>
            <a:solidFill>
              <a:srgbClr val="5A2781"/>
            </a:solidFill>
          </p:spPr>
          <p:txBody>
            <a:bodyPr wrap="square" lIns="0" tIns="0" rIns="0" bIns="0" rtlCol="0"/>
            <a:lstStyle/>
            <a:p>
              <a:endParaRPr/>
            </a:p>
          </p:txBody>
        </p:sp>
        <p:sp>
          <p:nvSpPr>
            <p:cNvPr id="44" name="object 33">
              <a:extLst>
                <a:ext uri="{FF2B5EF4-FFF2-40B4-BE49-F238E27FC236}">
                  <a16:creationId xmlns:a16="http://schemas.microsoft.com/office/drawing/2014/main" id="{D620EA10-546A-FBD0-EC8F-8C4A215B7ED4}"/>
                </a:ext>
              </a:extLst>
            </p:cNvPr>
            <p:cNvSpPr/>
            <p:nvPr/>
          </p:nvSpPr>
          <p:spPr>
            <a:xfrm>
              <a:off x="7607934" y="2553589"/>
              <a:ext cx="1444625" cy="203835"/>
            </a:xfrm>
            <a:custGeom>
              <a:avLst/>
              <a:gdLst/>
              <a:ahLst/>
              <a:cxnLst/>
              <a:rect l="l" t="t" r="r" b="b"/>
              <a:pathLst>
                <a:path w="1444625" h="203835">
                  <a:moveTo>
                    <a:pt x="1444320" y="0"/>
                  </a:moveTo>
                  <a:lnTo>
                    <a:pt x="203263" y="0"/>
                  </a:lnTo>
                  <a:lnTo>
                    <a:pt x="0" y="203263"/>
                  </a:lnTo>
                  <a:lnTo>
                    <a:pt x="1241056" y="203263"/>
                  </a:lnTo>
                  <a:lnTo>
                    <a:pt x="1444320" y="0"/>
                  </a:lnTo>
                  <a:close/>
                </a:path>
              </a:pathLst>
            </a:custGeom>
            <a:solidFill>
              <a:srgbClr val="8C59B3"/>
            </a:solidFill>
          </p:spPr>
          <p:txBody>
            <a:bodyPr wrap="square" lIns="0" tIns="0" rIns="0" bIns="0" rtlCol="0"/>
            <a:lstStyle/>
            <a:p>
              <a:endParaRPr/>
            </a:p>
          </p:txBody>
        </p:sp>
        <p:sp>
          <p:nvSpPr>
            <p:cNvPr id="45" name="object 34">
              <a:extLst>
                <a:ext uri="{FF2B5EF4-FFF2-40B4-BE49-F238E27FC236}">
                  <a16:creationId xmlns:a16="http://schemas.microsoft.com/office/drawing/2014/main" id="{5DF745F3-FCEE-8246-9DD1-C0D83903E4D8}"/>
                </a:ext>
              </a:extLst>
            </p:cNvPr>
            <p:cNvSpPr/>
            <p:nvPr/>
          </p:nvSpPr>
          <p:spPr>
            <a:xfrm>
              <a:off x="7607934" y="2553589"/>
              <a:ext cx="1444625" cy="1244600"/>
            </a:xfrm>
            <a:custGeom>
              <a:avLst/>
              <a:gdLst/>
              <a:ahLst/>
              <a:cxnLst/>
              <a:rect l="l" t="t" r="r" b="b"/>
              <a:pathLst>
                <a:path w="1444625" h="1244600">
                  <a:moveTo>
                    <a:pt x="0" y="203264"/>
                  </a:moveTo>
                  <a:lnTo>
                    <a:pt x="203264" y="0"/>
                  </a:lnTo>
                  <a:lnTo>
                    <a:pt x="1444310" y="0"/>
                  </a:lnTo>
                  <a:lnTo>
                    <a:pt x="1444310" y="1041310"/>
                  </a:lnTo>
                  <a:lnTo>
                    <a:pt x="1241050" y="1244570"/>
                  </a:lnTo>
                  <a:lnTo>
                    <a:pt x="0" y="1244570"/>
                  </a:lnTo>
                  <a:lnTo>
                    <a:pt x="0" y="203264"/>
                  </a:lnTo>
                  <a:close/>
                </a:path>
                <a:path w="1444625" h="1244600">
                  <a:moveTo>
                    <a:pt x="0" y="203264"/>
                  </a:moveTo>
                  <a:lnTo>
                    <a:pt x="1241050" y="203264"/>
                  </a:lnTo>
                  <a:lnTo>
                    <a:pt x="1444310" y="0"/>
                  </a:lnTo>
                </a:path>
                <a:path w="1444625" h="1244600">
                  <a:moveTo>
                    <a:pt x="1241050" y="203264"/>
                  </a:moveTo>
                  <a:lnTo>
                    <a:pt x="1241050" y="1244570"/>
                  </a:lnTo>
                </a:path>
              </a:pathLst>
            </a:custGeom>
            <a:ln w="12700">
              <a:solidFill>
                <a:srgbClr val="2F528F"/>
              </a:solidFill>
            </a:ln>
          </p:spPr>
          <p:txBody>
            <a:bodyPr wrap="square" lIns="0" tIns="0" rIns="0" bIns="0" rtlCol="0"/>
            <a:lstStyle/>
            <a:p>
              <a:endParaRPr/>
            </a:p>
          </p:txBody>
        </p:sp>
        <p:sp>
          <p:nvSpPr>
            <p:cNvPr id="46" name="object 35">
              <a:extLst>
                <a:ext uri="{FF2B5EF4-FFF2-40B4-BE49-F238E27FC236}">
                  <a16:creationId xmlns:a16="http://schemas.microsoft.com/office/drawing/2014/main" id="{DADD3020-8FCC-04DF-FF50-9DC38DC91766}"/>
                </a:ext>
              </a:extLst>
            </p:cNvPr>
            <p:cNvSpPr/>
            <p:nvPr/>
          </p:nvSpPr>
          <p:spPr>
            <a:xfrm>
              <a:off x="7397026" y="2966486"/>
              <a:ext cx="1267460" cy="1013460"/>
            </a:xfrm>
            <a:custGeom>
              <a:avLst/>
              <a:gdLst/>
              <a:ahLst/>
              <a:cxnLst/>
              <a:rect l="l" t="t" r="r" b="b"/>
              <a:pathLst>
                <a:path w="1267459" h="1013460">
                  <a:moveTo>
                    <a:pt x="1266926" y="0"/>
                  </a:moveTo>
                  <a:lnTo>
                    <a:pt x="0" y="0"/>
                  </a:lnTo>
                  <a:lnTo>
                    <a:pt x="0" y="1013363"/>
                  </a:lnTo>
                  <a:lnTo>
                    <a:pt x="1266926" y="1013363"/>
                  </a:lnTo>
                  <a:lnTo>
                    <a:pt x="1266926" y="0"/>
                  </a:lnTo>
                  <a:close/>
                </a:path>
              </a:pathLst>
            </a:custGeom>
            <a:solidFill>
              <a:srgbClr val="FFC000"/>
            </a:solidFill>
          </p:spPr>
          <p:txBody>
            <a:bodyPr wrap="square" lIns="0" tIns="0" rIns="0" bIns="0" rtlCol="0"/>
            <a:lstStyle/>
            <a:p>
              <a:endParaRPr/>
            </a:p>
          </p:txBody>
        </p:sp>
        <p:sp>
          <p:nvSpPr>
            <p:cNvPr id="47" name="object 36">
              <a:extLst>
                <a:ext uri="{FF2B5EF4-FFF2-40B4-BE49-F238E27FC236}">
                  <a16:creationId xmlns:a16="http://schemas.microsoft.com/office/drawing/2014/main" id="{0C67C49C-504F-C8CC-633D-212A276339E7}"/>
                </a:ext>
              </a:extLst>
            </p:cNvPr>
            <p:cNvSpPr/>
            <p:nvPr/>
          </p:nvSpPr>
          <p:spPr>
            <a:xfrm>
              <a:off x="8663952" y="2764752"/>
              <a:ext cx="201930" cy="1215390"/>
            </a:xfrm>
            <a:custGeom>
              <a:avLst/>
              <a:gdLst/>
              <a:ahLst/>
              <a:cxnLst/>
              <a:rect l="l" t="t" r="r" b="b"/>
              <a:pathLst>
                <a:path w="201929" h="1215389">
                  <a:moveTo>
                    <a:pt x="201726" y="0"/>
                  </a:moveTo>
                  <a:lnTo>
                    <a:pt x="0" y="201726"/>
                  </a:lnTo>
                  <a:lnTo>
                    <a:pt x="0" y="1215097"/>
                  </a:lnTo>
                  <a:lnTo>
                    <a:pt x="201726" y="1013358"/>
                  </a:lnTo>
                  <a:lnTo>
                    <a:pt x="201726" y="0"/>
                  </a:lnTo>
                  <a:close/>
                </a:path>
              </a:pathLst>
            </a:custGeom>
            <a:solidFill>
              <a:srgbClr val="CD9A00"/>
            </a:solidFill>
          </p:spPr>
          <p:txBody>
            <a:bodyPr wrap="square" lIns="0" tIns="0" rIns="0" bIns="0" rtlCol="0"/>
            <a:lstStyle/>
            <a:p>
              <a:endParaRPr/>
            </a:p>
          </p:txBody>
        </p:sp>
        <p:sp>
          <p:nvSpPr>
            <p:cNvPr id="48" name="object 37">
              <a:extLst>
                <a:ext uri="{FF2B5EF4-FFF2-40B4-BE49-F238E27FC236}">
                  <a16:creationId xmlns:a16="http://schemas.microsoft.com/office/drawing/2014/main" id="{86780946-36C3-E7B5-5726-96611F49D018}"/>
                </a:ext>
              </a:extLst>
            </p:cNvPr>
            <p:cNvSpPr/>
            <p:nvPr/>
          </p:nvSpPr>
          <p:spPr>
            <a:xfrm>
              <a:off x="7397026" y="2764752"/>
              <a:ext cx="1468755" cy="201930"/>
            </a:xfrm>
            <a:custGeom>
              <a:avLst/>
              <a:gdLst/>
              <a:ahLst/>
              <a:cxnLst/>
              <a:rect l="l" t="t" r="r" b="b"/>
              <a:pathLst>
                <a:path w="1468754" h="201930">
                  <a:moveTo>
                    <a:pt x="1468653" y="0"/>
                  </a:moveTo>
                  <a:lnTo>
                    <a:pt x="201726" y="0"/>
                  </a:lnTo>
                  <a:lnTo>
                    <a:pt x="0" y="201726"/>
                  </a:lnTo>
                  <a:lnTo>
                    <a:pt x="1266926" y="201726"/>
                  </a:lnTo>
                  <a:lnTo>
                    <a:pt x="1468653" y="0"/>
                  </a:lnTo>
                  <a:close/>
                </a:path>
              </a:pathLst>
            </a:custGeom>
            <a:solidFill>
              <a:srgbClr val="FFCC32"/>
            </a:solidFill>
          </p:spPr>
          <p:txBody>
            <a:bodyPr wrap="square" lIns="0" tIns="0" rIns="0" bIns="0" rtlCol="0"/>
            <a:lstStyle/>
            <a:p>
              <a:endParaRPr/>
            </a:p>
          </p:txBody>
        </p:sp>
        <p:sp>
          <p:nvSpPr>
            <p:cNvPr id="49" name="object 38">
              <a:extLst>
                <a:ext uri="{FF2B5EF4-FFF2-40B4-BE49-F238E27FC236}">
                  <a16:creationId xmlns:a16="http://schemas.microsoft.com/office/drawing/2014/main" id="{7AA9F223-8674-1D75-C9FB-98D01AE8D2C3}"/>
                </a:ext>
              </a:extLst>
            </p:cNvPr>
            <p:cNvSpPr/>
            <p:nvPr/>
          </p:nvSpPr>
          <p:spPr>
            <a:xfrm>
              <a:off x="7397026" y="2764752"/>
              <a:ext cx="1468755" cy="1215390"/>
            </a:xfrm>
            <a:custGeom>
              <a:avLst/>
              <a:gdLst/>
              <a:ahLst/>
              <a:cxnLst/>
              <a:rect l="l" t="t" r="r" b="b"/>
              <a:pathLst>
                <a:path w="1468754" h="1215389">
                  <a:moveTo>
                    <a:pt x="0" y="201730"/>
                  </a:moveTo>
                  <a:lnTo>
                    <a:pt x="201730" y="0"/>
                  </a:lnTo>
                  <a:lnTo>
                    <a:pt x="1468660" y="0"/>
                  </a:lnTo>
                  <a:lnTo>
                    <a:pt x="1468660" y="1013360"/>
                  </a:lnTo>
                  <a:lnTo>
                    <a:pt x="1266930" y="1215090"/>
                  </a:lnTo>
                  <a:lnTo>
                    <a:pt x="0" y="1215090"/>
                  </a:lnTo>
                  <a:lnTo>
                    <a:pt x="0" y="201730"/>
                  </a:lnTo>
                  <a:close/>
                </a:path>
                <a:path w="1468754" h="1215389">
                  <a:moveTo>
                    <a:pt x="0" y="201730"/>
                  </a:moveTo>
                  <a:lnTo>
                    <a:pt x="1266930" y="201730"/>
                  </a:lnTo>
                  <a:lnTo>
                    <a:pt x="1468660" y="0"/>
                  </a:lnTo>
                </a:path>
                <a:path w="1468754" h="1215389">
                  <a:moveTo>
                    <a:pt x="1266930" y="201730"/>
                  </a:moveTo>
                  <a:lnTo>
                    <a:pt x="1266930" y="1215090"/>
                  </a:lnTo>
                </a:path>
              </a:pathLst>
            </a:custGeom>
            <a:ln w="12700">
              <a:solidFill>
                <a:srgbClr val="2F528F"/>
              </a:solidFill>
            </a:ln>
          </p:spPr>
          <p:txBody>
            <a:bodyPr wrap="square" lIns="0" tIns="0" rIns="0" bIns="0" rtlCol="0"/>
            <a:lstStyle/>
            <a:p>
              <a:endParaRPr/>
            </a:p>
          </p:txBody>
        </p:sp>
      </p:grpSp>
      <p:sp>
        <p:nvSpPr>
          <p:cNvPr id="50" name="object 39">
            <a:extLst>
              <a:ext uri="{FF2B5EF4-FFF2-40B4-BE49-F238E27FC236}">
                <a16:creationId xmlns:a16="http://schemas.microsoft.com/office/drawing/2014/main" id="{64112B24-470D-F520-F4B9-74E42A133103}"/>
              </a:ext>
            </a:extLst>
          </p:cNvPr>
          <p:cNvSpPr txBox="1"/>
          <p:nvPr/>
        </p:nvSpPr>
        <p:spPr>
          <a:xfrm>
            <a:off x="2946118" y="2107604"/>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28</a:t>
            </a:r>
            <a:endParaRPr sz="681">
              <a:latin typeface="Century Schoolbook"/>
              <a:cs typeface="Century Schoolbook"/>
            </a:endParaRPr>
          </a:p>
        </p:txBody>
      </p:sp>
      <p:sp>
        <p:nvSpPr>
          <p:cNvPr id="51" name="object 40">
            <a:extLst>
              <a:ext uri="{FF2B5EF4-FFF2-40B4-BE49-F238E27FC236}">
                <a16:creationId xmlns:a16="http://schemas.microsoft.com/office/drawing/2014/main" id="{3DA76D70-ACE9-2FBB-B47D-476E0E730407}"/>
              </a:ext>
            </a:extLst>
          </p:cNvPr>
          <p:cNvSpPr txBox="1"/>
          <p:nvPr/>
        </p:nvSpPr>
        <p:spPr>
          <a:xfrm>
            <a:off x="2694815" y="1861208"/>
            <a:ext cx="105888" cy="109621"/>
          </a:xfrm>
          <a:prstGeom prst="rect">
            <a:avLst/>
          </a:prstGeom>
        </p:spPr>
        <p:txBody>
          <a:bodyPr vert="horz" wrap="square" lIns="0" tIns="4802" rIns="0" bIns="0" rtlCol="0">
            <a:spAutoFit/>
          </a:bodyPr>
          <a:lstStyle/>
          <a:p>
            <a:pPr marL="4802">
              <a:spcBef>
                <a:spcPts val="38"/>
              </a:spcBef>
            </a:pPr>
            <a:r>
              <a:rPr sz="681" spc="-9" dirty="0">
                <a:latin typeface="Century Schoolbook"/>
                <a:cs typeface="Century Schoolbook"/>
              </a:rPr>
              <a:t>28</a:t>
            </a:r>
            <a:endParaRPr sz="681">
              <a:latin typeface="Century Schoolbook"/>
              <a:cs typeface="Century Schoolbook"/>
            </a:endParaRPr>
          </a:p>
        </p:txBody>
      </p:sp>
      <p:sp>
        <p:nvSpPr>
          <p:cNvPr id="52" name="object 41">
            <a:extLst>
              <a:ext uri="{FF2B5EF4-FFF2-40B4-BE49-F238E27FC236}">
                <a16:creationId xmlns:a16="http://schemas.microsoft.com/office/drawing/2014/main" id="{3AA90960-AF49-DE71-F1F1-FE241C52055F}"/>
              </a:ext>
            </a:extLst>
          </p:cNvPr>
          <p:cNvSpPr txBox="1"/>
          <p:nvPr/>
        </p:nvSpPr>
        <p:spPr>
          <a:xfrm>
            <a:off x="2584268" y="2899281"/>
            <a:ext cx="1905748" cy="97951"/>
          </a:xfrm>
          <a:prstGeom prst="rect">
            <a:avLst/>
          </a:prstGeom>
        </p:spPr>
        <p:txBody>
          <a:bodyPr vert="horz" wrap="square" lIns="0" tIns="4802" rIns="0" bIns="0" rtlCol="0">
            <a:spAutoFit/>
          </a:bodyPr>
          <a:lstStyle/>
          <a:p>
            <a:pPr marL="4802">
              <a:spcBef>
                <a:spcPts val="38"/>
              </a:spcBef>
            </a:pPr>
            <a:r>
              <a:rPr sz="605" dirty="0">
                <a:latin typeface="Century Schoolbook"/>
                <a:cs typeface="Century Schoolbook"/>
              </a:rPr>
              <a:t>[Szegedy</a:t>
            </a:r>
            <a:r>
              <a:rPr sz="605" spc="-6" dirty="0">
                <a:latin typeface="Century Schoolbook"/>
                <a:cs typeface="Century Schoolbook"/>
              </a:rPr>
              <a:t> </a:t>
            </a:r>
            <a:r>
              <a:rPr sz="605" dirty="0">
                <a:latin typeface="Century Schoolbook"/>
                <a:cs typeface="Century Schoolbook"/>
              </a:rPr>
              <a:t>et al.</a:t>
            </a:r>
            <a:r>
              <a:rPr sz="605" spc="2" dirty="0">
                <a:latin typeface="Century Schoolbook"/>
                <a:cs typeface="Century Schoolbook"/>
              </a:rPr>
              <a:t> </a:t>
            </a:r>
            <a:r>
              <a:rPr sz="605" dirty="0">
                <a:latin typeface="Century Schoolbook"/>
                <a:cs typeface="Century Schoolbook"/>
              </a:rPr>
              <a:t>2014.</a:t>
            </a:r>
            <a:r>
              <a:rPr sz="605" spc="2" dirty="0">
                <a:latin typeface="Century Schoolbook"/>
                <a:cs typeface="Century Schoolbook"/>
              </a:rPr>
              <a:t> </a:t>
            </a:r>
            <a:r>
              <a:rPr sz="605" dirty="0">
                <a:latin typeface="Century Schoolbook"/>
                <a:cs typeface="Century Schoolbook"/>
              </a:rPr>
              <a:t>Going deeper with</a:t>
            </a:r>
            <a:r>
              <a:rPr sz="605" spc="-2" dirty="0">
                <a:latin typeface="Century Schoolbook"/>
                <a:cs typeface="Century Schoolbook"/>
              </a:rPr>
              <a:t> </a:t>
            </a:r>
            <a:r>
              <a:rPr sz="605" spc="-4" dirty="0">
                <a:latin typeface="Century Schoolbook"/>
                <a:cs typeface="Century Schoolbook"/>
              </a:rPr>
              <a:t>convolutions]</a:t>
            </a:r>
            <a:endParaRPr sz="605" dirty="0">
              <a:latin typeface="Century Schoolbook"/>
              <a:cs typeface="Century Schoolbook"/>
            </a:endParaRPr>
          </a:p>
        </p:txBody>
      </p:sp>
    </p:spTree>
    <p:extLst>
      <p:ext uri="{BB962C8B-B14F-4D97-AF65-F5344CB8AC3E}">
        <p14:creationId xmlns:p14="http://schemas.microsoft.com/office/powerpoint/2010/main" val="40026308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13283" y="731501"/>
            <a:ext cx="2679065" cy="708660"/>
          </a:xfrm>
          <a:prstGeom prst="rect">
            <a:avLst/>
          </a:prstGeom>
        </p:spPr>
        <p:txBody>
          <a:bodyPr vert="horz" wrap="square" lIns="0" tIns="87630" rIns="0" bIns="0" rtlCol="0">
            <a:spAutoFit/>
          </a:bodyPr>
          <a:lstStyle/>
          <a:p>
            <a:pPr marL="198120" indent="-160020">
              <a:lnSpc>
                <a:spcPct val="100000"/>
              </a:lnSpc>
              <a:spcBef>
                <a:spcPts val="690"/>
              </a:spcBef>
              <a:buClr>
                <a:srgbClr val="8C1414"/>
              </a:buClr>
              <a:buFont typeface="Lucida Sans Unicode"/>
              <a:buChar char="►"/>
              <a:tabLst>
                <a:tab pos="198120" algn="l"/>
              </a:tabLst>
            </a:pPr>
            <a:r>
              <a:rPr sz="1000" spc="-10" dirty="0">
                <a:latin typeface="Tahoma"/>
                <a:cs typeface="Tahoma"/>
              </a:rPr>
              <a:t>Very</a:t>
            </a:r>
            <a:r>
              <a:rPr sz="1000" spc="-30" dirty="0">
                <a:latin typeface="Tahoma"/>
                <a:cs typeface="Tahoma"/>
              </a:rPr>
              <a:t> </a:t>
            </a:r>
            <a:r>
              <a:rPr sz="1000" spc="-60" dirty="0">
                <a:latin typeface="Tahoma"/>
                <a:cs typeface="Tahoma"/>
              </a:rPr>
              <a:t>deep</a:t>
            </a:r>
            <a:r>
              <a:rPr sz="1000" spc="-20" dirty="0">
                <a:latin typeface="Tahoma"/>
                <a:cs typeface="Tahoma"/>
              </a:rPr>
              <a:t> </a:t>
            </a:r>
            <a:r>
              <a:rPr sz="1000" spc="-50" dirty="0">
                <a:latin typeface="Tahoma"/>
                <a:cs typeface="Tahoma"/>
              </a:rPr>
              <a:t>networks</a:t>
            </a:r>
            <a:r>
              <a:rPr sz="1000" spc="-25" dirty="0">
                <a:latin typeface="Tahoma"/>
                <a:cs typeface="Tahoma"/>
              </a:rPr>
              <a:t> </a:t>
            </a:r>
            <a:r>
              <a:rPr sz="1000" spc="-30" dirty="0">
                <a:latin typeface="Tahoma"/>
                <a:cs typeface="Tahoma"/>
              </a:rPr>
              <a:t>using </a:t>
            </a:r>
            <a:r>
              <a:rPr sz="1000" spc="-35" dirty="0">
                <a:latin typeface="Tahoma"/>
                <a:cs typeface="Tahoma"/>
              </a:rPr>
              <a:t>residual</a:t>
            </a:r>
            <a:r>
              <a:rPr sz="1000" spc="-20" dirty="0">
                <a:latin typeface="Tahoma"/>
                <a:cs typeface="Tahoma"/>
              </a:rPr>
              <a:t> </a:t>
            </a:r>
            <a:r>
              <a:rPr sz="1000" spc="-10" dirty="0">
                <a:latin typeface="Tahoma"/>
                <a:cs typeface="Tahoma"/>
              </a:rPr>
              <a:t>connections</a:t>
            </a:r>
            <a:endParaRPr sz="1000">
              <a:latin typeface="Tahoma"/>
              <a:cs typeface="Tahoma"/>
            </a:endParaRPr>
          </a:p>
          <a:p>
            <a:pPr marL="198120" indent="-160020">
              <a:lnSpc>
                <a:spcPct val="100000"/>
              </a:lnSpc>
              <a:spcBef>
                <a:spcPts val="595"/>
              </a:spcBef>
              <a:buClr>
                <a:srgbClr val="8C1414"/>
              </a:buClr>
              <a:buFont typeface="Lucida Sans Unicode"/>
              <a:buChar char="►"/>
              <a:tabLst>
                <a:tab pos="198120" algn="l"/>
              </a:tabLst>
            </a:pPr>
            <a:r>
              <a:rPr sz="1000" spc="-55" dirty="0">
                <a:latin typeface="Tahoma"/>
                <a:cs typeface="Tahoma"/>
              </a:rPr>
              <a:t>152-layer</a:t>
            </a:r>
            <a:r>
              <a:rPr sz="1000" spc="-15" dirty="0">
                <a:latin typeface="Tahoma"/>
                <a:cs typeface="Tahoma"/>
              </a:rPr>
              <a:t> </a:t>
            </a:r>
            <a:r>
              <a:rPr sz="1000" spc="-25" dirty="0">
                <a:latin typeface="Tahoma"/>
                <a:cs typeface="Tahoma"/>
              </a:rPr>
              <a:t>model</a:t>
            </a:r>
            <a:r>
              <a:rPr sz="1000" spc="-15" dirty="0">
                <a:latin typeface="Tahoma"/>
                <a:cs typeface="Tahoma"/>
              </a:rPr>
              <a:t> </a:t>
            </a:r>
            <a:r>
              <a:rPr sz="1000" spc="-10" dirty="0">
                <a:latin typeface="Tahoma"/>
                <a:cs typeface="Tahoma"/>
              </a:rPr>
              <a:t>for</a:t>
            </a:r>
            <a:r>
              <a:rPr sz="1000" spc="-15" dirty="0">
                <a:latin typeface="Tahoma"/>
                <a:cs typeface="Tahoma"/>
              </a:rPr>
              <a:t> </a:t>
            </a:r>
            <a:r>
              <a:rPr sz="1000" spc="-10" dirty="0">
                <a:latin typeface="Tahoma"/>
                <a:cs typeface="Tahoma"/>
              </a:rPr>
              <a:t>ImageNet</a:t>
            </a:r>
            <a:endParaRPr sz="1000">
              <a:latin typeface="Tahoma"/>
              <a:cs typeface="Tahoma"/>
            </a:endParaRPr>
          </a:p>
          <a:p>
            <a:pPr marL="198120" indent="-160020">
              <a:lnSpc>
                <a:spcPct val="100000"/>
              </a:lnSpc>
              <a:spcBef>
                <a:spcPts val="595"/>
              </a:spcBef>
              <a:buClr>
                <a:srgbClr val="8C1414"/>
              </a:buClr>
              <a:buFont typeface="Lucida Sans Unicode"/>
              <a:buChar char="►"/>
              <a:tabLst>
                <a:tab pos="198120" algn="l"/>
              </a:tabLst>
            </a:pPr>
            <a:r>
              <a:rPr sz="1000" spc="-25" dirty="0">
                <a:latin typeface="Tahoma"/>
                <a:cs typeface="Tahoma"/>
              </a:rPr>
              <a:t>Stacked</a:t>
            </a:r>
            <a:r>
              <a:rPr sz="1000" spc="-20" dirty="0">
                <a:latin typeface="Tahoma"/>
                <a:cs typeface="Tahoma"/>
              </a:rPr>
              <a:t> </a:t>
            </a:r>
            <a:r>
              <a:rPr sz="1000" spc="-30" dirty="0">
                <a:latin typeface="Tahoma"/>
                <a:cs typeface="Tahoma"/>
              </a:rPr>
              <a:t>Residual</a:t>
            </a:r>
            <a:r>
              <a:rPr sz="1000" spc="-15" dirty="0">
                <a:latin typeface="Tahoma"/>
                <a:cs typeface="Tahoma"/>
              </a:rPr>
              <a:t> </a:t>
            </a:r>
            <a:r>
              <a:rPr sz="1000" spc="-10" dirty="0">
                <a:latin typeface="Tahoma"/>
                <a:cs typeface="Tahoma"/>
              </a:rPr>
              <a:t>Blocks</a:t>
            </a:r>
            <a:endParaRPr sz="1000">
              <a:latin typeface="Tahoma"/>
              <a:cs typeface="Tahoma"/>
            </a:endParaRPr>
          </a:p>
        </p:txBody>
      </p:sp>
      <p:pic>
        <p:nvPicPr>
          <p:cNvPr id="4" name="object 4"/>
          <p:cNvPicPr/>
          <p:nvPr/>
        </p:nvPicPr>
        <p:blipFill>
          <a:blip r:embed="rId2" cstate="print"/>
          <a:stretch>
            <a:fillRect/>
          </a:stretch>
        </p:blipFill>
        <p:spPr>
          <a:xfrm>
            <a:off x="402084" y="1768785"/>
            <a:ext cx="3772346" cy="957555"/>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63</a:t>
            </a:fld>
            <a:r>
              <a:rPr spc="5" dirty="0"/>
              <a:t> </a:t>
            </a:r>
            <a:r>
              <a:rPr spc="75" dirty="0"/>
              <a:t>/</a:t>
            </a:r>
            <a:r>
              <a:rPr spc="10" dirty="0"/>
              <a:t> </a:t>
            </a:r>
            <a:r>
              <a:rPr spc="-25" dirty="0"/>
              <a:t>61</a:t>
            </a:r>
          </a:p>
        </p:txBody>
      </p:sp>
    </p:spTree>
  </p:cSld>
  <p:clrMapOvr>
    <a:masterClrMapping/>
  </p:clrMapOvr>
  <p:transition>
    <p:cut/>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25983" y="727397"/>
            <a:ext cx="3846829"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What</a:t>
            </a:r>
            <a:r>
              <a:rPr sz="1000" spc="-50" dirty="0">
                <a:latin typeface="Tahoma"/>
                <a:cs typeface="Tahoma"/>
              </a:rPr>
              <a:t> </a:t>
            </a:r>
            <a:r>
              <a:rPr sz="1000" spc="-45" dirty="0">
                <a:latin typeface="Tahoma"/>
                <a:cs typeface="Tahoma"/>
              </a:rPr>
              <a:t>happens</a:t>
            </a:r>
            <a:r>
              <a:rPr sz="1000" spc="-25" dirty="0">
                <a:latin typeface="Tahoma"/>
                <a:cs typeface="Tahoma"/>
              </a:rPr>
              <a:t> </a:t>
            </a:r>
            <a:r>
              <a:rPr sz="1000" spc="-55" dirty="0">
                <a:latin typeface="Tahoma"/>
                <a:cs typeface="Tahoma"/>
              </a:rPr>
              <a:t>when</a:t>
            </a:r>
            <a:r>
              <a:rPr sz="1000" spc="-20" dirty="0">
                <a:latin typeface="Tahoma"/>
                <a:cs typeface="Tahoma"/>
              </a:rPr>
              <a:t> </a:t>
            </a:r>
            <a:r>
              <a:rPr sz="1000" spc="-85" dirty="0">
                <a:latin typeface="Tahoma"/>
                <a:cs typeface="Tahoma"/>
              </a:rPr>
              <a:t>we</a:t>
            </a:r>
            <a:r>
              <a:rPr sz="1000" spc="5" dirty="0">
                <a:latin typeface="Tahoma"/>
                <a:cs typeface="Tahoma"/>
              </a:rPr>
              <a:t> </a:t>
            </a:r>
            <a:r>
              <a:rPr sz="1000" spc="-30" dirty="0">
                <a:latin typeface="Tahoma"/>
                <a:cs typeface="Tahoma"/>
              </a:rPr>
              <a:t>continue</a:t>
            </a:r>
            <a:r>
              <a:rPr sz="1000" spc="-20" dirty="0">
                <a:latin typeface="Tahoma"/>
                <a:cs typeface="Tahoma"/>
              </a:rPr>
              <a:t> </a:t>
            </a:r>
            <a:r>
              <a:rPr sz="1000" spc="-25" dirty="0">
                <a:latin typeface="Tahoma"/>
                <a:cs typeface="Tahoma"/>
              </a:rPr>
              <a:t>stacking</a:t>
            </a:r>
            <a:r>
              <a:rPr sz="1000" spc="-20" dirty="0">
                <a:latin typeface="Tahoma"/>
                <a:cs typeface="Tahoma"/>
              </a:rPr>
              <a:t> </a:t>
            </a:r>
            <a:r>
              <a:rPr sz="1000" spc="-50" dirty="0">
                <a:latin typeface="Tahoma"/>
                <a:cs typeface="Tahoma"/>
              </a:rPr>
              <a:t>deeper</a:t>
            </a:r>
            <a:r>
              <a:rPr sz="1000" spc="-25" dirty="0">
                <a:latin typeface="Tahoma"/>
                <a:cs typeface="Tahoma"/>
              </a:rPr>
              <a:t> </a:t>
            </a:r>
            <a:r>
              <a:rPr sz="1000" spc="-45" dirty="0">
                <a:latin typeface="Tahoma"/>
                <a:cs typeface="Tahoma"/>
              </a:rPr>
              <a:t>layers</a:t>
            </a:r>
            <a:r>
              <a:rPr sz="1000" spc="-20" dirty="0">
                <a:latin typeface="Tahoma"/>
                <a:cs typeface="Tahoma"/>
              </a:rPr>
              <a:t> </a:t>
            </a:r>
            <a:r>
              <a:rPr sz="1000" dirty="0">
                <a:latin typeface="Tahoma"/>
                <a:cs typeface="Tahoma"/>
              </a:rPr>
              <a:t>on</a:t>
            </a:r>
            <a:r>
              <a:rPr sz="1000" spc="-20" dirty="0">
                <a:latin typeface="Tahoma"/>
                <a:cs typeface="Tahoma"/>
              </a:rPr>
              <a:t> </a:t>
            </a:r>
            <a:r>
              <a:rPr sz="1000" dirty="0">
                <a:latin typeface="Tahoma"/>
                <a:cs typeface="Tahoma"/>
              </a:rPr>
              <a:t>a</a:t>
            </a:r>
            <a:r>
              <a:rPr sz="1000" spc="-25" dirty="0">
                <a:latin typeface="Tahoma"/>
                <a:cs typeface="Tahoma"/>
              </a:rPr>
              <a:t> </a:t>
            </a:r>
            <a:r>
              <a:rPr sz="1000" spc="-10" dirty="0">
                <a:latin typeface="Tahoma"/>
                <a:cs typeface="Tahoma"/>
              </a:rPr>
              <a:t>”plain” 	</a:t>
            </a:r>
            <a:r>
              <a:rPr sz="1000" spc="-25" dirty="0">
                <a:latin typeface="Tahoma"/>
                <a:cs typeface="Tahoma"/>
              </a:rPr>
              <a:t>convolutional</a:t>
            </a:r>
            <a:r>
              <a:rPr sz="1000" spc="-15" dirty="0">
                <a:latin typeface="Tahoma"/>
                <a:cs typeface="Tahoma"/>
              </a:rPr>
              <a:t> </a:t>
            </a:r>
            <a:r>
              <a:rPr sz="1000" spc="-35" dirty="0">
                <a:latin typeface="Tahoma"/>
                <a:cs typeface="Tahoma"/>
              </a:rPr>
              <a:t>neural</a:t>
            </a:r>
            <a:r>
              <a:rPr sz="1000" spc="-10" dirty="0">
                <a:latin typeface="Tahoma"/>
                <a:cs typeface="Tahoma"/>
              </a:rPr>
              <a:t> network?</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64</a:t>
            </a:fld>
            <a:r>
              <a:rPr spc="5" dirty="0"/>
              <a:t> </a:t>
            </a:r>
            <a:r>
              <a:rPr spc="75" dirty="0"/>
              <a:t>/</a:t>
            </a:r>
            <a:r>
              <a:rPr spc="10" dirty="0"/>
              <a:t> </a:t>
            </a:r>
            <a:r>
              <a:rPr spc="-25" dirty="0"/>
              <a:t>61</a:t>
            </a:r>
          </a:p>
        </p:txBody>
      </p:sp>
    </p:spTree>
  </p:cSld>
  <p:clrMapOvr>
    <a:masterClrMapping/>
  </p:clrMapOvr>
  <p:transition>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25983" y="727397"/>
            <a:ext cx="3846829"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What</a:t>
            </a:r>
            <a:r>
              <a:rPr sz="1000" spc="-50" dirty="0">
                <a:latin typeface="Tahoma"/>
                <a:cs typeface="Tahoma"/>
              </a:rPr>
              <a:t> </a:t>
            </a:r>
            <a:r>
              <a:rPr sz="1000" spc="-45" dirty="0">
                <a:latin typeface="Tahoma"/>
                <a:cs typeface="Tahoma"/>
              </a:rPr>
              <a:t>happens</a:t>
            </a:r>
            <a:r>
              <a:rPr sz="1000" spc="-25" dirty="0">
                <a:latin typeface="Tahoma"/>
                <a:cs typeface="Tahoma"/>
              </a:rPr>
              <a:t> </a:t>
            </a:r>
            <a:r>
              <a:rPr sz="1000" spc="-55" dirty="0">
                <a:latin typeface="Tahoma"/>
                <a:cs typeface="Tahoma"/>
              </a:rPr>
              <a:t>when</a:t>
            </a:r>
            <a:r>
              <a:rPr sz="1000" spc="-20" dirty="0">
                <a:latin typeface="Tahoma"/>
                <a:cs typeface="Tahoma"/>
              </a:rPr>
              <a:t> </a:t>
            </a:r>
            <a:r>
              <a:rPr sz="1000" spc="-85" dirty="0">
                <a:latin typeface="Tahoma"/>
                <a:cs typeface="Tahoma"/>
              </a:rPr>
              <a:t>we</a:t>
            </a:r>
            <a:r>
              <a:rPr sz="1000" spc="5" dirty="0">
                <a:latin typeface="Tahoma"/>
                <a:cs typeface="Tahoma"/>
              </a:rPr>
              <a:t> </a:t>
            </a:r>
            <a:r>
              <a:rPr sz="1000" spc="-30" dirty="0">
                <a:latin typeface="Tahoma"/>
                <a:cs typeface="Tahoma"/>
              </a:rPr>
              <a:t>continue</a:t>
            </a:r>
            <a:r>
              <a:rPr sz="1000" spc="-20" dirty="0">
                <a:latin typeface="Tahoma"/>
                <a:cs typeface="Tahoma"/>
              </a:rPr>
              <a:t> </a:t>
            </a:r>
            <a:r>
              <a:rPr sz="1000" spc="-25" dirty="0">
                <a:latin typeface="Tahoma"/>
                <a:cs typeface="Tahoma"/>
              </a:rPr>
              <a:t>stacking</a:t>
            </a:r>
            <a:r>
              <a:rPr sz="1000" spc="-20" dirty="0">
                <a:latin typeface="Tahoma"/>
                <a:cs typeface="Tahoma"/>
              </a:rPr>
              <a:t> </a:t>
            </a:r>
            <a:r>
              <a:rPr sz="1000" spc="-50" dirty="0">
                <a:latin typeface="Tahoma"/>
                <a:cs typeface="Tahoma"/>
              </a:rPr>
              <a:t>deeper</a:t>
            </a:r>
            <a:r>
              <a:rPr sz="1000" spc="-25" dirty="0">
                <a:latin typeface="Tahoma"/>
                <a:cs typeface="Tahoma"/>
              </a:rPr>
              <a:t> </a:t>
            </a:r>
            <a:r>
              <a:rPr sz="1000" spc="-45" dirty="0">
                <a:latin typeface="Tahoma"/>
                <a:cs typeface="Tahoma"/>
              </a:rPr>
              <a:t>layers</a:t>
            </a:r>
            <a:r>
              <a:rPr sz="1000" spc="-20" dirty="0">
                <a:latin typeface="Tahoma"/>
                <a:cs typeface="Tahoma"/>
              </a:rPr>
              <a:t> </a:t>
            </a:r>
            <a:r>
              <a:rPr sz="1000" dirty="0">
                <a:latin typeface="Tahoma"/>
                <a:cs typeface="Tahoma"/>
              </a:rPr>
              <a:t>on</a:t>
            </a:r>
            <a:r>
              <a:rPr sz="1000" spc="-20" dirty="0">
                <a:latin typeface="Tahoma"/>
                <a:cs typeface="Tahoma"/>
              </a:rPr>
              <a:t> </a:t>
            </a:r>
            <a:r>
              <a:rPr sz="1000" dirty="0">
                <a:latin typeface="Tahoma"/>
                <a:cs typeface="Tahoma"/>
              </a:rPr>
              <a:t>a</a:t>
            </a:r>
            <a:r>
              <a:rPr sz="1000" spc="-25" dirty="0">
                <a:latin typeface="Tahoma"/>
                <a:cs typeface="Tahoma"/>
              </a:rPr>
              <a:t> </a:t>
            </a:r>
            <a:r>
              <a:rPr sz="1000" spc="-10" dirty="0">
                <a:latin typeface="Tahoma"/>
                <a:cs typeface="Tahoma"/>
              </a:rPr>
              <a:t>”plain” 	</a:t>
            </a:r>
            <a:r>
              <a:rPr sz="1000" spc="-25" dirty="0">
                <a:latin typeface="Tahoma"/>
                <a:cs typeface="Tahoma"/>
              </a:rPr>
              <a:t>convolutional</a:t>
            </a:r>
            <a:r>
              <a:rPr sz="1000" spc="-15" dirty="0">
                <a:latin typeface="Tahoma"/>
                <a:cs typeface="Tahoma"/>
              </a:rPr>
              <a:t> </a:t>
            </a:r>
            <a:r>
              <a:rPr sz="1000" spc="-35" dirty="0">
                <a:latin typeface="Tahoma"/>
                <a:cs typeface="Tahoma"/>
              </a:rPr>
              <a:t>neural</a:t>
            </a:r>
            <a:r>
              <a:rPr sz="1000" spc="-10" dirty="0">
                <a:latin typeface="Tahoma"/>
                <a:cs typeface="Tahoma"/>
              </a:rPr>
              <a:t> network?</a:t>
            </a:r>
            <a:endParaRPr sz="1000">
              <a:latin typeface="Tahoma"/>
              <a:cs typeface="Tahoma"/>
            </a:endParaRPr>
          </a:p>
        </p:txBody>
      </p:sp>
      <p:pic>
        <p:nvPicPr>
          <p:cNvPr id="4" name="object 4"/>
          <p:cNvPicPr/>
          <p:nvPr/>
        </p:nvPicPr>
        <p:blipFill>
          <a:blip r:embed="rId2" cstate="print"/>
          <a:stretch>
            <a:fillRect/>
          </a:stretch>
        </p:blipFill>
        <p:spPr>
          <a:xfrm>
            <a:off x="454734" y="1364952"/>
            <a:ext cx="3728982" cy="981510"/>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65</a:t>
            </a:fld>
            <a:r>
              <a:rPr spc="5" dirty="0"/>
              <a:t> </a:t>
            </a:r>
            <a:r>
              <a:rPr spc="75" dirty="0"/>
              <a:t>/</a:t>
            </a:r>
            <a:r>
              <a:rPr spc="10" dirty="0"/>
              <a:t> </a:t>
            </a:r>
            <a:r>
              <a:rPr spc="-25" dirty="0"/>
              <a:t>61</a:t>
            </a:r>
          </a:p>
        </p:txBody>
      </p:sp>
    </p:spTree>
  </p:cSld>
  <p:clrMapOvr>
    <a:masterClrMapping/>
  </p:clrMapOvr>
  <p:transition>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25983" y="727397"/>
            <a:ext cx="3846829"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What</a:t>
            </a:r>
            <a:r>
              <a:rPr sz="1000" spc="-50" dirty="0">
                <a:latin typeface="Tahoma"/>
                <a:cs typeface="Tahoma"/>
              </a:rPr>
              <a:t> </a:t>
            </a:r>
            <a:r>
              <a:rPr sz="1000" spc="-45" dirty="0">
                <a:latin typeface="Tahoma"/>
                <a:cs typeface="Tahoma"/>
              </a:rPr>
              <a:t>happens</a:t>
            </a:r>
            <a:r>
              <a:rPr sz="1000" spc="-25" dirty="0">
                <a:latin typeface="Tahoma"/>
                <a:cs typeface="Tahoma"/>
              </a:rPr>
              <a:t> </a:t>
            </a:r>
            <a:r>
              <a:rPr sz="1000" spc="-55" dirty="0">
                <a:latin typeface="Tahoma"/>
                <a:cs typeface="Tahoma"/>
              </a:rPr>
              <a:t>when</a:t>
            </a:r>
            <a:r>
              <a:rPr sz="1000" spc="-20" dirty="0">
                <a:latin typeface="Tahoma"/>
                <a:cs typeface="Tahoma"/>
              </a:rPr>
              <a:t> </a:t>
            </a:r>
            <a:r>
              <a:rPr sz="1000" spc="-85" dirty="0">
                <a:latin typeface="Tahoma"/>
                <a:cs typeface="Tahoma"/>
              </a:rPr>
              <a:t>we</a:t>
            </a:r>
            <a:r>
              <a:rPr sz="1000" spc="5" dirty="0">
                <a:latin typeface="Tahoma"/>
                <a:cs typeface="Tahoma"/>
              </a:rPr>
              <a:t> </a:t>
            </a:r>
            <a:r>
              <a:rPr sz="1000" spc="-30" dirty="0">
                <a:latin typeface="Tahoma"/>
                <a:cs typeface="Tahoma"/>
              </a:rPr>
              <a:t>continue</a:t>
            </a:r>
            <a:r>
              <a:rPr sz="1000" spc="-20" dirty="0">
                <a:latin typeface="Tahoma"/>
                <a:cs typeface="Tahoma"/>
              </a:rPr>
              <a:t> </a:t>
            </a:r>
            <a:r>
              <a:rPr sz="1000" spc="-25" dirty="0">
                <a:latin typeface="Tahoma"/>
                <a:cs typeface="Tahoma"/>
              </a:rPr>
              <a:t>stacking</a:t>
            </a:r>
            <a:r>
              <a:rPr sz="1000" spc="-20" dirty="0">
                <a:latin typeface="Tahoma"/>
                <a:cs typeface="Tahoma"/>
              </a:rPr>
              <a:t> </a:t>
            </a:r>
            <a:r>
              <a:rPr sz="1000" spc="-50" dirty="0">
                <a:latin typeface="Tahoma"/>
                <a:cs typeface="Tahoma"/>
              </a:rPr>
              <a:t>deeper</a:t>
            </a:r>
            <a:r>
              <a:rPr sz="1000" spc="-25" dirty="0">
                <a:latin typeface="Tahoma"/>
                <a:cs typeface="Tahoma"/>
              </a:rPr>
              <a:t> </a:t>
            </a:r>
            <a:r>
              <a:rPr sz="1000" spc="-45" dirty="0">
                <a:latin typeface="Tahoma"/>
                <a:cs typeface="Tahoma"/>
              </a:rPr>
              <a:t>layers</a:t>
            </a:r>
            <a:r>
              <a:rPr sz="1000" spc="-20" dirty="0">
                <a:latin typeface="Tahoma"/>
                <a:cs typeface="Tahoma"/>
              </a:rPr>
              <a:t> </a:t>
            </a:r>
            <a:r>
              <a:rPr sz="1000" dirty="0">
                <a:latin typeface="Tahoma"/>
                <a:cs typeface="Tahoma"/>
              </a:rPr>
              <a:t>on</a:t>
            </a:r>
            <a:r>
              <a:rPr sz="1000" spc="-20" dirty="0">
                <a:latin typeface="Tahoma"/>
                <a:cs typeface="Tahoma"/>
              </a:rPr>
              <a:t> </a:t>
            </a:r>
            <a:r>
              <a:rPr sz="1000" dirty="0">
                <a:latin typeface="Tahoma"/>
                <a:cs typeface="Tahoma"/>
              </a:rPr>
              <a:t>a</a:t>
            </a:r>
            <a:r>
              <a:rPr sz="1000" spc="-25" dirty="0">
                <a:latin typeface="Tahoma"/>
                <a:cs typeface="Tahoma"/>
              </a:rPr>
              <a:t> </a:t>
            </a:r>
            <a:r>
              <a:rPr sz="1000" spc="-10" dirty="0">
                <a:latin typeface="Tahoma"/>
                <a:cs typeface="Tahoma"/>
              </a:rPr>
              <a:t>”plain” 	</a:t>
            </a:r>
            <a:r>
              <a:rPr sz="1000" spc="-25" dirty="0">
                <a:latin typeface="Tahoma"/>
                <a:cs typeface="Tahoma"/>
              </a:rPr>
              <a:t>convolutional</a:t>
            </a:r>
            <a:r>
              <a:rPr sz="1000" spc="-15" dirty="0">
                <a:latin typeface="Tahoma"/>
                <a:cs typeface="Tahoma"/>
              </a:rPr>
              <a:t> </a:t>
            </a:r>
            <a:r>
              <a:rPr sz="1000" spc="-35" dirty="0">
                <a:latin typeface="Tahoma"/>
                <a:cs typeface="Tahoma"/>
              </a:rPr>
              <a:t>neural</a:t>
            </a:r>
            <a:r>
              <a:rPr sz="1000" spc="-10" dirty="0">
                <a:latin typeface="Tahoma"/>
                <a:cs typeface="Tahoma"/>
              </a:rPr>
              <a:t> network?</a:t>
            </a:r>
            <a:endParaRPr sz="1000">
              <a:latin typeface="Tahoma"/>
              <a:cs typeface="Tahoma"/>
            </a:endParaRPr>
          </a:p>
        </p:txBody>
      </p:sp>
      <p:pic>
        <p:nvPicPr>
          <p:cNvPr id="4" name="object 4"/>
          <p:cNvPicPr/>
          <p:nvPr/>
        </p:nvPicPr>
        <p:blipFill>
          <a:blip r:embed="rId2" cstate="print"/>
          <a:stretch>
            <a:fillRect/>
          </a:stretch>
        </p:blipFill>
        <p:spPr>
          <a:xfrm>
            <a:off x="454734" y="1364952"/>
            <a:ext cx="3728982" cy="981510"/>
          </a:xfrm>
          <a:prstGeom prst="rect">
            <a:avLst/>
          </a:prstGeom>
        </p:spPr>
      </p:pic>
      <p:sp>
        <p:nvSpPr>
          <p:cNvPr id="5" name="object 5"/>
          <p:cNvSpPr txBox="1"/>
          <p:nvPr/>
        </p:nvSpPr>
        <p:spPr>
          <a:xfrm>
            <a:off x="425983" y="2465303"/>
            <a:ext cx="3480435" cy="177800"/>
          </a:xfrm>
          <a:prstGeom prst="rect">
            <a:avLst/>
          </a:prstGeom>
        </p:spPr>
        <p:txBody>
          <a:bodyPr vert="horz" wrap="square" lIns="0" tIns="12065" rIns="0" bIns="0" rtlCol="0">
            <a:spAutoFit/>
          </a:bodyPr>
          <a:lstStyle/>
          <a:p>
            <a:pPr marL="185420" indent="-160020">
              <a:lnSpc>
                <a:spcPct val="100000"/>
              </a:lnSpc>
              <a:spcBef>
                <a:spcPts val="95"/>
              </a:spcBef>
              <a:buClr>
                <a:srgbClr val="8C1414"/>
              </a:buClr>
              <a:buFont typeface="Lucida Sans Unicode"/>
              <a:buChar char="►"/>
              <a:tabLst>
                <a:tab pos="185420" algn="l"/>
              </a:tabLst>
            </a:pPr>
            <a:r>
              <a:rPr sz="1000" spc="-45" dirty="0">
                <a:latin typeface="Tahoma"/>
                <a:cs typeface="Tahoma"/>
              </a:rPr>
              <a:t>56-</a:t>
            </a:r>
            <a:r>
              <a:rPr sz="1000" spc="-50" dirty="0">
                <a:latin typeface="Tahoma"/>
                <a:cs typeface="Tahoma"/>
              </a:rPr>
              <a:t>layer</a:t>
            </a:r>
            <a:r>
              <a:rPr sz="1000" spc="-30" dirty="0">
                <a:latin typeface="Tahoma"/>
                <a:cs typeface="Tahoma"/>
              </a:rPr>
              <a:t> </a:t>
            </a:r>
            <a:r>
              <a:rPr sz="1000" spc="-25" dirty="0">
                <a:latin typeface="Tahoma"/>
                <a:cs typeface="Tahoma"/>
              </a:rPr>
              <a:t>model</a:t>
            </a:r>
            <a:r>
              <a:rPr sz="1000" spc="-55" dirty="0">
                <a:latin typeface="Tahoma"/>
                <a:cs typeface="Tahoma"/>
              </a:rPr>
              <a:t> </a:t>
            </a:r>
            <a:r>
              <a:rPr sz="1000" spc="-40" dirty="0">
                <a:latin typeface="Tahoma"/>
                <a:cs typeface="Tahoma"/>
              </a:rPr>
              <a:t>performs</a:t>
            </a:r>
            <a:r>
              <a:rPr sz="1000" spc="-35" dirty="0">
                <a:latin typeface="Tahoma"/>
                <a:cs typeface="Tahoma"/>
              </a:rPr>
              <a:t> </a:t>
            </a:r>
            <a:r>
              <a:rPr sz="1000" spc="-65" dirty="0">
                <a:latin typeface="Tahoma"/>
                <a:cs typeface="Tahoma"/>
              </a:rPr>
              <a:t>worse</a:t>
            </a:r>
            <a:r>
              <a:rPr sz="1000" spc="-15" dirty="0">
                <a:latin typeface="Tahoma"/>
                <a:cs typeface="Tahoma"/>
              </a:rPr>
              <a:t> </a:t>
            </a:r>
            <a:r>
              <a:rPr sz="1000" dirty="0">
                <a:latin typeface="Tahoma"/>
                <a:cs typeface="Tahoma"/>
              </a:rPr>
              <a:t>on</a:t>
            </a:r>
            <a:r>
              <a:rPr sz="1000" spc="-40" dirty="0">
                <a:latin typeface="Tahoma"/>
                <a:cs typeface="Tahoma"/>
              </a:rPr>
              <a:t> </a:t>
            </a:r>
            <a:r>
              <a:rPr sz="1000" dirty="0">
                <a:latin typeface="Tahoma"/>
                <a:cs typeface="Tahoma"/>
              </a:rPr>
              <a:t>both</a:t>
            </a:r>
            <a:r>
              <a:rPr sz="1000" spc="-30" dirty="0">
                <a:latin typeface="Tahoma"/>
                <a:cs typeface="Tahoma"/>
              </a:rPr>
              <a:t> </a:t>
            </a:r>
            <a:r>
              <a:rPr sz="1000" spc="-10" dirty="0">
                <a:latin typeface="Tahoma"/>
                <a:cs typeface="Tahoma"/>
              </a:rPr>
              <a:t>test</a:t>
            </a:r>
            <a:r>
              <a:rPr sz="1000" spc="-35" dirty="0">
                <a:latin typeface="Tahoma"/>
                <a:cs typeface="Tahoma"/>
              </a:rPr>
              <a:t> </a:t>
            </a:r>
            <a:r>
              <a:rPr sz="1000" spc="-25" dirty="0">
                <a:latin typeface="Tahoma"/>
                <a:cs typeface="Tahoma"/>
              </a:rPr>
              <a:t>and</a:t>
            </a:r>
            <a:r>
              <a:rPr sz="1000" spc="-35" dirty="0">
                <a:latin typeface="Tahoma"/>
                <a:cs typeface="Tahoma"/>
              </a:rPr>
              <a:t> </a:t>
            </a:r>
            <a:r>
              <a:rPr sz="1000" spc="-20" dirty="0">
                <a:latin typeface="Tahoma"/>
                <a:cs typeface="Tahoma"/>
              </a:rPr>
              <a:t>training</a:t>
            </a:r>
            <a:r>
              <a:rPr sz="1000" spc="-35" dirty="0">
                <a:latin typeface="Tahoma"/>
                <a:cs typeface="Tahoma"/>
              </a:rPr>
              <a:t> </a:t>
            </a:r>
            <a:r>
              <a:rPr sz="1000" spc="-10" dirty="0">
                <a:latin typeface="Tahoma"/>
                <a:cs typeface="Tahoma"/>
              </a:rPr>
              <a:t>error</a:t>
            </a:r>
            <a:endParaRPr sz="1000">
              <a:latin typeface="Tahoma"/>
              <a:cs typeface="Tahoma"/>
            </a:endParaRPr>
          </a:p>
        </p:txBody>
      </p:sp>
      <p:grpSp>
        <p:nvGrpSpPr>
          <p:cNvPr id="6" name="object 6"/>
          <p:cNvGrpSpPr/>
          <p:nvPr/>
        </p:nvGrpSpPr>
        <p:grpSpPr>
          <a:xfrm>
            <a:off x="0" y="3364623"/>
            <a:ext cx="4608195" cy="91440"/>
            <a:chOff x="0" y="3364623"/>
            <a:chExt cx="4608195" cy="91440"/>
          </a:xfrm>
        </p:grpSpPr>
        <p:sp>
          <p:nvSpPr>
            <p:cNvPr id="7" name="object 7"/>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8" name="object 8"/>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9" name="object 9"/>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1" name="object 11"/>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2" name="object 12"/>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66</a:t>
            </a:fld>
            <a:r>
              <a:rPr spc="5" dirty="0"/>
              <a:t> </a:t>
            </a:r>
            <a:r>
              <a:rPr spc="75" dirty="0"/>
              <a:t>/</a:t>
            </a:r>
            <a:r>
              <a:rPr spc="10" dirty="0"/>
              <a:t> </a:t>
            </a:r>
            <a:r>
              <a:rPr spc="-25" dirty="0"/>
              <a:t>61</a:t>
            </a:r>
          </a:p>
        </p:txBody>
      </p:sp>
    </p:spTree>
  </p:cSld>
  <p:clrMapOvr>
    <a:masterClrMapping/>
  </p:clrMapOvr>
  <p:transition>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25983" y="727397"/>
            <a:ext cx="3846829"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dirty="0">
                <a:latin typeface="Tahoma"/>
                <a:cs typeface="Tahoma"/>
              </a:rPr>
              <a:t>What</a:t>
            </a:r>
            <a:r>
              <a:rPr sz="1000" spc="-50" dirty="0">
                <a:latin typeface="Tahoma"/>
                <a:cs typeface="Tahoma"/>
              </a:rPr>
              <a:t> </a:t>
            </a:r>
            <a:r>
              <a:rPr sz="1000" spc="-45" dirty="0">
                <a:latin typeface="Tahoma"/>
                <a:cs typeface="Tahoma"/>
              </a:rPr>
              <a:t>happens</a:t>
            </a:r>
            <a:r>
              <a:rPr sz="1000" spc="-25" dirty="0">
                <a:latin typeface="Tahoma"/>
                <a:cs typeface="Tahoma"/>
              </a:rPr>
              <a:t> </a:t>
            </a:r>
            <a:r>
              <a:rPr sz="1000" spc="-55" dirty="0">
                <a:latin typeface="Tahoma"/>
                <a:cs typeface="Tahoma"/>
              </a:rPr>
              <a:t>when</a:t>
            </a:r>
            <a:r>
              <a:rPr sz="1000" spc="-20" dirty="0">
                <a:latin typeface="Tahoma"/>
                <a:cs typeface="Tahoma"/>
              </a:rPr>
              <a:t> </a:t>
            </a:r>
            <a:r>
              <a:rPr sz="1000" spc="-85" dirty="0">
                <a:latin typeface="Tahoma"/>
                <a:cs typeface="Tahoma"/>
              </a:rPr>
              <a:t>we</a:t>
            </a:r>
            <a:r>
              <a:rPr sz="1000" spc="5" dirty="0">
                <a:latin typeface="Tahoma"/>
                <a:cs typeface="Tahoma"/>
              </a:rPr>
              <a:t> </a:t>
            </a:r>
            <a:r>
              <a:rPr sz="1000" spc="-30" dirty="0">
                <a:latin typeface="Tahoma"/>
                <a:cs typeface="Tahoma"/>
              </a:rPr>
              <a:t>continue</a:t>
            </a:r>
            <a:r>
              <a:rPr sz="1000" spc="-20" dirty="0">
                <a:latin typeface="Tahoma"/>
                <a:cs typeface="Tahoma"/>
              </a:rPr>
              <a:t> </a:t>
            </a:r>
            <a:r>
              <a:rPr sz="1000" spc="-25" dirty="0">
                <a:latin typeface="Tahoma"/>
                <a:cs typeface="Tahoma"/>
              </a:rPr>
              <a:t>stacking</a:t>
            </a:r>
            <a:r>
              <a:rPr sz="1000" spc="-20" dirty="0">
                <a:latin typeface="Tahoma"/>
                <a:cs typeface="Tahoma"/>
              </a:rPr>
              <a:t> </a:t>
            </a:r>
            <a:r>
              <a:rPr sz="1000" spc="-50" dirty="0">
                <a:latin typeface="Tahoma"/>
                <a:cs typeface="Tahoma"/>
              </a:rPr>
              <a:t>deeper</a:t>
            </a:r>
            <a:r>
              <a:rPr sz="1000" spc="-25" dirty="0">
                <a:latin typeface="Tahoma"/>
                <a:cs typeface="Tahoma"/>
              </a:rPr>
              <a:t> </a:t>
            </a:r>
            <a:r>
              <a:rPr sz="1000" spc="-45" dirty="0">
                <a:latin typeface="Tahoma"/>
                <a:cs typeface="Tahoma"/>
              </a:rPr>
              <a:t>layers</a:t>
            </a:r>
            <a:r>
              <a:rPr sz="1000" spc="-20" dirty="0">
                <a:latin typeface="Tahoma"/>
                <a:cs typeface="Tahoma"/>
              </a:rPr>
              <a:t> </a:t>
            </a:r>
            <a:r>
              <a:rPr sz="1000" dirty="0">
                <a:latin typeface="Tahoma"/>
                <a:cs typeface="Tahoma"/>
              </a:rPr>
              <a:t>on</a:t>
            </a:r>
            <a:r>
              <a:rPr sz="1000" spc="-20" dirty="0">
                <a:latin typeface="Tahoma"/>
                <a:cs typeface="Tahoma"/>
              </a:rPr>
              <a:t> </a:t>
            </a:r>
            <a:r>
              <a:rPr sz="1000" dirty="0">
                <a:latin typeface="Tahoma"/>
                <a:cs typeface="Tahoma"/>
              </a:rPr>
              <a:t>a</a:t>
            </a:r>
            <a:r>
              <a:rPr sz="1000" spc="-25" dirty="0">
                <a:latin typeface="Tahoma"/>
                <a:cs typeface="Tahoma"/>
              </a:rPr>
              <a:t> </a:t>
            </a:r>
            <a:r>
              <a:rPr sz="1000" spc="-10" dirty="0">
                <a:latin typeface="Tahoma"/>
                <a:cs typeface="Tahoma"/>
              </a:rPr>
              <a:t>”plain” 	</a:t>
            </a:r>
            <a:r>
              <a:rPr sz="1000" spc="-25" dirty="0">
                <a:latin typeface="Tahoma"/>
                <a:cs typeface="Tahoma"/>
              </a:rPr>
              <a:t>convolutional</a:t>
            </a:r>
            <a:r>
              <a:rPr sz="1000" spc="-15" dirty="0">
                <a:latin typeface="Tahoma"/>
                <a:cs typeface="Tahoma"/>
              </a:rPr>
              <a:t> </a:t>
            </a:r>
            <a:r>
              <a:rPr sz="1000" spc="-35" dirty="0">
                <a:latin typeface="Tahoma"/>
                <a:cs typeface="Tahoma"/>
              </a:rPr>
              <a:t>neural</a:t>
            </a:r>
            <a:r>
              <a:rPr sz="1000" spc="-10" dirty="0">
                <a:latin typeface="Tahoma"/>
                <a:cs typeface="Tahoma"/>
              </a:rPr>
              <a:t> network?</a:t>
            </a:r>
            <a:endParaRPr sz="1000">
              <a:latin typeface="Tahoma"/>
              <a:cs typeface="Tahoma"/>
            </a:endParaRPr>
          </a:p>
        </p:txBody>
      </p:sp>
      <p:pic>
        <p:nvPicPr>
          <p:cNvPr id="4" name="object 4"/>
          <p:cNvPicPr/>
          <p:nvPr/>
        </p:nvPicPr>
        <p:blipFill>
          <a:blip r:embed="rId2" cstate="print"/>
          <a:stretch>
            <a:fillRect/>
          </a:stretch>
        </p:blipFill>
        <p:spPr>
          <a:xfrm>
            <a:off x="454734" y="1364952"/>
            <a:ext cx="3728982" cy="981510"/>
          </a:xfrm>
          <a:prstGeom prst="rect">
            <a:avLst/>
          </a:prstGeom>
        </p:spPr>
      </p:pic>
      <p:sp>
        <p:nvSpPr>
          <p:cNvPr id="5" name="object 5"/>
          <p:cNvSpPr txBox="1"/>
          <p:nvPr/>
        </p:nvSpPr>
        <p:spPr>
          <a:xfrm>
            <a:off x="413283" y="2389384"/>
            <a:ext cx="3872865" cy="481330"/>
          </a:xfrm>
          <a:prstGeom prst="rect">
            <a:avLst/>
          </a:prstGeom>
        </p:spPr>
        <p:txBody>
          <a:bodyPr vert="horz" wrap="square" lIns="0" tIns="88265" rIns="0" bIns="0" rtlCol="0">
            <a:spAutoFit/>
          </a:bodyPr>
          <a:lstStyle/>
          <a:p>
            <a:pPr marL="198120" indent="-160020">
              <a:lnSpc>
                <a:spcPct val="100000"/>
              </a:lnSpc>
              <a:spcBef>
                <a:spcPts val="695"/>
              </a:spcBef>
              <a:buClr>
                <a:srgbClr val="8C1414"/>
              </a:buClr>
              <a:buFont typeface="Lucida Sans Unicode"/>
              <a:buChar char="►"/>
              <a:tabLst>
                <a:tab pos="198120" algn="l"/>
              </a:tabLst>
            </a:pPr>
            <a:r>
              <a:rPr sz="1000" spc="-45" dirty="0">
                <a:latin typeface="Tahoma"/>
                <a:cs typeface="Tahoma"/>
              </a:rPr>
              <a:t>56-</a:t>
            </a:r>
            <a:r>
              <a:rPr sz="1000" spc="-50" dirty="0">
                <a:latin typeface="Tahoma"/>
                <a:cs typeface="Tahoma"/>
              </a:rPr>
              <a:t>layer</a:t>
            </a:r>
            <a:r>
              <a:rPr sz="1000" spc="-30" dirty="0">
                <a:latin typeface="Tahoma"/>
                <a:cs typeface="Tahoma"/>
              </a:rPr>
              <a:t> </a:t>
            </a:r>
            <a:r>
              <a:rPr sz="1000" spc="-25" dirty="0">
                <a:latin typeface="Tahoma"/>
                <a:cs typeface="Tahoma"/>
              </a:rPr>
              <a:t>model</a:t>
            </a:r>
            <a:r>
              <a:rPr sz="1000" spc="-55" dirty="0">
                <a:latin typeface="Tahoma"/>
                <a:cs typeface="Tahoma"/>
              </a:rPr>
              <a:t> </a:t>
            </a:r>
            <a:r>
              <a:rPr sz="1000" spc="-40" dirty="0">
                <a:latin typeface="Tahoma"/>
                <a:cs typeface="Tahoma"/>
              </a:rPr>
              <a:t>performs</a:t>
            </a:r>
            <a:r>
              <a:rPr sz="1000" spc="-35" dirty="0">
                <a:latin typeface="Tahoma"/>
                <a:cs typeface="Tahoma"/>
              </a:rPr>
              <a:t> </a:t>
            </a:r>
            <a:r>
              <a:rPr sz="1000" spc="-65" dirty="0">
                <a:latin typeface="Tahoma"/>
                <a:cs typeface="Tahoma"/>
              </a:rPr>
              <a:t>worse</a:t>
            </a:r>
            <a:r>
              <a:rPr sz="1000" spc="-15" dirty="0">
                <a:latin typeface="Tahoma"/>
                <a:cs typeface="Tahoma"/>
              </a:rPr>
              <a:t> </a:t>
            </a:r>
            <a:r>
              <a:rPr sz="1000" dirty="0">
                <a:latin typeface="Tahoma"/>
                <a:cs typeface="Tahoma"/>
              </a:rPr>
              <a:t>on</a:t>
            </a:r>
            <a:r>
              <a:rPr sz="1000" spc="-40" dirty="0">
                <a:latin typeface="Tahoma"/>
                <a:cs typeface="Tahoma"/>
              </a:rPr>
              <a:t> </a:t>
            </a:r>
            <a:r>
              <a:rPr sz="1000" dirty="0">
                <a:latin typeface="Tahoma"/>
                <a:cs typeface="Tahoma"/>
              </a:rPr>
              <a:t>both</a:t>
            </a:r>
            <a:r>
              <a:rPr sz="1000" spc="-30" dirty="0">
                <a:latin typeface="Tahoma"/>
                <a:cs typeface="Tahoma"/>
              </a:rPr>
              <a:t> </a:t>
            </a:r>
            <a:r>
              <a:rPr sz="1000" spc="-10" dirty="0">
                <a:latin typeface="Tahoma"/>
                <a:cs typeface="Tahoma"/>
              </a:rPr>
              <a:t>test</a:t>
            </a:r>
            <a:r>
              <a:rPr sz="1000" spc="-35" dirty="0">
                <a:latin typeface="Tahoma"/>
                <a:cs typeface="Tahoma"/>
              </a:rPr>
              <a:t> </a:t>
            </a:r>
            <a:r>
              <a:rPr sz="1000" spc="-25" dirty="0">
                <a:latin typeface="Tahoma"/>
                <a:cs typeface="Tahoma"/>
              </a:rPr>
              <a:t>and</a:t>
            </a:r>
            <a:r>
              <a:rPr sz="1000" spc="-35" dirty="0">
                <a:latin typeface="Tahoma"/>
                <a:cs typeface="Tahoma"/>
              </a:rPr>
              <a:t> </a:t>
            </a:r>
            <a:r>
              <a:rPr sz="1000" spc="-20" dirty="0">
                <a:latin typeface="Tahoma"/>
                <a:cs typeface="Tahoma"/>
              </a:rPr>
              <a:t>training</a:t>
            </a:r>
            <a:r>
              <a:rPr sz="1000" spc="-35" dirty="0">
                <a:latin typeface="Tahoma"/>
                <a:cs typeface="Tahoma"/>
              </a:rPr>
              <a:t> </a:t>
            </a:r>
            <a:r>
              <a:rPr sz="1000" spc="-10" dirty="0">
                <a:latin typeface="Tahoma"/>
                <a:cs typeface="Tahoma"/>
              </a:rPr>
              <a:t>error</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The</a:t>
            </a:r>
            <a:r>
              <a:rPr sz="1000" spc="-25" dirty="0">
                <a:latin typeface="Tahoma"/>
                <a:cs typeface="Tahoma"/>
              </a:rPr>
              <a:t> </a:t>
            </a:r>
            <a:r>
              <a:rPr sz="1000" spc="-55" dirty="0">
                <a:latin typeface="Tahoma"/>
                <a:cs typeface="Tahoma"/>
              </a:rPr>
              <a:t>deeper</a:t>
            </a:r>
            <a:r>
              <a:rPr sz="1000" spc="-20" dirty="0">
                <a:latin typeface="Tahoma"/>
                <a:cs typeface="Tahoma"/>
              </a:rPr>
              <a:t> </a:t>
            </a:r>
            <a:r>
              <a:rPr sz="1000" spc="-30" dirty="0">
                <a:latin typeface="Tahoma"/>
                <a:cs typeface="Tahoma"/>
              </a:rPr>
              <a:t>model</a:t>
            </a:r>
            <a:r>
              <a:rPr sz="1000" spc="-20" dirty="0">
                <a:latin typeface="Tahoma"/>
                <a:cs typeface="Tahoma"/>
              </a:rPr>
              <a:t> </a:t>
            </a:r>
            <a:r>
              <a:rPr sz="1000" spc="-40" dirty="0">
                <a:latin typeface="Tahoma"/>
                <a:cs typeface="Tahoma"/>
              </a:rPr>
              <a:t>performs</a:t>
            </a:r>
            <a:r>
              <a:rPr sz="1000" spc="-20" dirty="0">
                <a:latin typeface="Tahoma"/>
                <a:cs typeface="Tahoma"/>
              </a:rPr>
              <a:t> </a:t>
            </a:r>
            <a:r>
              <a:rPr sz="1000" spc="-65" dirty="0">
                <a:latin typeface="Tahoma"/>
                <a:cs typeface="Tahoma"/>
              </a:rPr>
              <a:t>worse,</a:t>
            </a:r>
            <a:r>
              <a:rPr sz="1000" spc="-15" dirty="0">
                <a:latin typeface="Tahoma"/>
                <a:cs typeface="Tahoma"/>
              </a:rPr>
              <a:t> </a:t>
            </a:r>
            <a:r>
              <a:rPr sz="1000" dirty="0">
                <a:latin typeface="Tahoma"/>
                <a:cs typeface="Tahoma"/>
              </a:rPr>
              <a:t>but</a:t>
            </a:r>
            <a:r>
              <a:rPr sz="1000" spc="-20" dirty="0">
                <a:latin typeface="Tahoma"/>
                <a:cs typeface="Tahoma"/>
              </a:rPr>
              <a:t> </a:t>
            </a:r>
            <a:r>
              <a:rPr sz="1000" dirty="0">
                <a:latin typeface="Tahoma"/>
                <a:cs typeface="Tahoma"/>
              </a:rPr>
              <a:t>it’s</a:t>
            </a:r>
            <a:r>
              <a:rPr sz="1000" spc="-20" dirty="0">
                <a:latin typeface="Tahoma"/>
                <a:cs typeface="Tahoma"/>
              </a:rPr>
              <a:t> </a:t>
            </a:r>
            <a:r>
              <a:rPr sz="1000" dirty="0">
                <a:latin typeface="Tahoma"/>
                <a:cs typeface="Tahoma"/>
              </a:rPr>
              <a:t>not</a:t>
            </a:r>
            <a:r>
              <a:rPr sz="1000" spc="-20" dirty="0">
                <a:latin typeface="Tahoma"/>
                <a:cs typeface="Tahoma"/>
              </a:rPr>
              <a:t> </a:t>
            </a:r>
            <a:r>
              <a:rPr sz="1000" spc="-45" dirty="0">
                <a:latin typeface="Tahoma"/>
                <a:cs typeface="Tahoma"/>
              </a:rPr>
              <a:t>caused</a:t>
            </a:r>
            <a:r>
              <a:rPr sz="1000" spc="-15" dirty="0">
                <a:latin typeface="Tahoma"/>
                <a:cs typeface="Tahoma"/>
              </a:rPr>
              <a:t> </a:t>
            </a:r>
            <a:r>
              <a:rPr sz="1000" spc="-30" dirty="0">
                <a:latin typeface="Tahoma"/>
                <a:cs typeface="Tahoma"/>
              </a:rPr>
              <a:t>by</a:t>
            </a:r>
            <a:r>
              <a:rPr sz="1000" spc="-25" dirty="0">
                <a:latin typeface="Tahoma"/>
                <a:cs typeface="Tahoma"/>
              </a:rPr>
              <a:t> </a:t>
            </a:r>
            <a:r>
              <a:rPr sz="1000" spc="-10" dirty="0">
                <a:latin typeface="Tahoma"/>
                <a:cs typeface="Tahoma"/>
              </a:rPr>
              <a:t>overfitting!</a:t>
            </a:r>
            <a:endParaRPr sz="1000">
              <a:latin typeface="Tahoma"/>
              <a:cs typeface="Tahoma"/>
            </a:endParaRPr>
          </a:p>
        </p:txBody>
      </p:sp>
      <p:grpSp>
        <p:nvGrpSpPr>
          <p:cNvPr id="6" name="object 6"/>
          <p:cNvGrpSpPr/>
          <p:nvPr/>
        </p:nvGrpSpPr>
        <p:grpSpPr>
          <a:xfrm>
            <a:off x="0" y="3364623"/>
            <a:ext cx="4608195" cy="91440"/>
            <a:chOff x="0" y="3364623"/>
            <a:chExt cx="4608195" cy="91440"/>
          </a:xfrm>
        </p:grpSpPr>
        <p:sp>
          <p:nvSpPr>
            <p:cNvPr id="7" name="object 7"/>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8" name="object 8"/>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9" name="object 9"/>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1" name="object 11"/>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2" name="object 12"/>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67</a:t>
            </a:fld>
            <a:r>
              <a:rPr spc="5" dirty="0"/>
              <a:t> </a:t>
            </a:r>
            <a:r>
              <a:rPr spc="75" dirty="0"/>
              <a:t>/</a:t>
            </a:r>
            <a:r>
              <a:rPr spc="10" dirty="0"/>
              <a:t> </a:t>
            </a:r>
            <a:r>
              <a:rPr spc="-25" dirty="0"/>
              <a:t>61</a:t>
            </a:r>
          </a:p>
        </p:txBody>
      </p:sp>
    </p:spTree>
  </p:cSld>
  <p:clrMapOvr>
    <a:masterClrMapping/>
  </p:clrMapOvr>
  <p:transition>
    <p:cut/>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25983" y="575772"/>
            <a:ext cx="3312795" cy="329565"/>
          </a:xfrm>
          <a:prstGeom prst="rect">
            <a:avLst/>
          </a:prstGeom>
        </p:spPr>
        <p:txBody>
          <a:bodyPr vert="horz" wrap="square" lIns="0" tIns="12065" rIns="0" bIns="0" rtlCol="0">
            <a:spAutoFit/>
          </a:bodyPr>
          <a:lstStyle/>
          <a:p>
            <a:pPr marL="184785" marR="17780" indent="-160020">
              <a:lnSpc>
                <a:spcPct val="100000"/>
              </a:lnSpc>
              <a:spcBef>
                <a:spcPts val="95"/>
              </a:spcBef>
              <a:buClr>
                <a:srgbClr val="8C1414"/>
              </a:buClr>
              <a:buFont typeface="Lucida Sans Unicode"/>
              <a:buChar char="►"/>
              <a:tabLst>
                <a:tab pos="186690" algn="l"/>
              </a:tabLst>
            </a:pPr>
            <a:r>
              <a:rPr sz="1000" b="1" dirty="0">
                <a:latin typeface="Trebuchet MS"/>
                <a:cs typeface="Trebuchet MS"/>
              </a:rPr>
              <a:t>Fact:</a:t>
            </a:r>
            <a:r>
              <a:rPr sz="1000" b="1" spc="75" dirty="0">
                <a:latin typeface="Trebuchet MS"/>
                <a:cs typeface="Trebuchet MS"/>
              </a:rPr>
              <a:t> </a:t>
            </a:r>
            <a:r>
              <a:rPr sz="1000" spc="-25" dirty="0">
                <a:latin typeface="Tahoma"/>
                <a:cs typeface="Tahoma"/>
              </a:rPr>
              <a:t>Deep</a:t>
            </a:r>
            <a:r>
              <a:rPr sz="1000" spc="-30" dirty="0">
                <a:latin typeface="Tahoma"/>
                <a:cs typeface="Tahoma"/>
              </a:rPr>
              <a:t> models</a:t>
            </a:r>
            <a:r>
              <a:rPr sz="1000" spc="-25" dirty="0">
                <a:latin typeface="Tahoma"/>
                <a:cs typeface="Tahoma"/>
              </a:rPr>
              <a:t> </a:t>
            </a:r>
            <a:r>
              <a:rPr sz="1000" spc="-50" dirty="0">
                <a:latin typeface="Tahoma"/>
                <a:cs typeface="Tahoma"/>
              </a:rPr>
              <a:t>have</a:t>
            </a:r>
            <a:r>
              <a:rPr sz="1000" spc="-25" dirty="0">
                <a:latin typeface="Tahoma"/>
                <a:cs typeface="Tahoma"/>
              </a:rPr>
              <a:t> </a:t>
            </a:r>
            <a:r>
              <a:rPr sz="1000" spc="-50" dirty="0">
                <a:latin typeface="Tahoma"/>
                <a:cs typeface="Tahoma"/>
              </a:rPr>
              <a:t>more</a:t>
            </a:r>
            <a:r>
              <a:rPr sz="1000" spc="-25" dirty="0">
                <a:latin typeface="Tahoma"/>
                <a:cs typeface="Tahoma"/>
              </a:rPr>
              <a:t> </a:t>
            </a:r>
            <a:r>
              <a:rPr sz="1000" spc="-40" dirty="0">
                <a:latin typeface="Tahoma"/>
                <a:cs typeface="Tahoma"/>
              </a:rPr>
              <a:t>representation</a:t>
            </a:r>
            <a:r>
              <a:rPr sz="1000" spc="-30" dirty="0">
                <a:latin typeface="Tahoma"/>
                <a:cs typeface="Tahoma"/>
              </a:rPr>
              <a:t> </a:t>
            </a:r>
            <a:r>
              <a:rPr sz="1000" spc="-55" dirty="0">
                <a:latin typeface="Tahoma"/>
                <a:cs typeface="Tahoma"/>
              </a:rPr>
              <a:t>power</a:t>
            </a:r>
            <a:r>
              <a:rPr sz="1000" spc="-20" dirty="0">
                <a:latin typeface="Tahoma"/>
                <a:cs typeface="Tahoma"/>
              </a:rPr>
              <a:t> </a:t>
            </a:r>
            <a:r>
              <a:rPr sz="1000" spc="-30" dirty="0">
                <a:latin typeface="Tahoma"/>
                <a:cs typeface="Tahoma"/>
              </a:rPr>
              <a:t>(more 	</a:t>
            </a:r>
            <a:r>
              <a:rPr sz="1000" spc="-45" dirty="0">
                <a:latin typeface="Tahoma"/>
                <a:cs typeface="Tahoma"/>
              </a:rPr>
              <a:t>parameters)</a:t>
            </a:r>
            <a:r>
              <a:rPr sz="1000" spc="-15" dirty="0">
                <a:latin typeface="Tahoma"/>
                <a:cs typeface="Tahoma"/>
              </a:rPr>
              <a:t> </a:t>
            </a:r>
            <a:r>
              <a:rPr sz="1000" spc="-20" dirty="0">
                <a:latin typeface="Tahoma"/>
                <a:cs typeface="Tahoma"/>
              </a:rPr>
              <a:t>than</a:t>
            </a:r>
            <a:r>
              <a:rPr sz="1000" spc="-10" dirty="0">
                <a:latin typeface="Tahoma"/>
                <a:cs typeface="Tahoma"/>
              </a:rPr>
              <a:t> </a:t>
            </a:r>
            <a:r>
              <a:rPr sz="1000" spc="-45" dirty="0">
                <a:latin typeface="Tahoma"/>
                <a:cs typeface="Tahoma"/>
              </a:rPr>
              <a:t>shallower</a:t>
            </a:r>
            <a:r>
              <a:rPr sz="1000" spc="-10" dirty="0">
                <a:latin typeface="Tahoma"/>
                <a:cs typeface="Tahoma"/>
              </a:rPr>
              <a:t> models.</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68</a:t>
            </a:fld>
            <a:r>
              <a:rPr spc="5" dirty="0"/>
              <a:t> </a:t>
            </a:r>
            <a:r>
              <a:rPr spc="75" dirty="0"/>
              <a:t>/</a:t>
            </a:r>
            <a:r>
              <a:rPr spc="10" dirty="0"/>
              <a:t> </a:t>
            </a:r>
            <a:r>
              <a:rPr spc="-25" dirty="0"/>
              <a:t>61</a:t>
            </a:r>
          </a:p>
        </p:txBody>
      </p:sp>
    </p:spTree>
  </p:cSld>
  <p:clrMapOvr>
    <a:masterClrMapping/>
  </p:clrMapOvr>
  <p:transition>
    <p:cut/>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p:nvPr/>
        </p:nvSpPr>
        <p:spPr>
          <a:xfrm>
            <a:off x="413283" y="575772"/>
            <a:ext cx="3511550" cy="708660"/>
          </a:xfrm>
          <a:prstGeom prst="rect">
            <a:avLst/>
          </a:prstGeom>
        </p:spPr>
        <p:txBody>
          <a:bodyPr vert="horz" wrap="square" lIns="0" tIns="12065" rIns="0" bIns="0" rtlCol="0">
            <a:spAutoFit/>
          </a:bodyPr>
          <a:lstStyle/>
          <a:p>
            <a:pPr marL="197485" marR="203200" indent="-160020">
              <a:lnSpc>
                <a:spcPct val="100000"/>
              </a:lnSpc>
              <a:spcBef>
                <a:spcPts val="95"/>
              </a:spcBef>
              <a:buClr>
                <a:srgbClr val="8C1414"/>
              </a:buClr>
              <a:buFont typeface="Lucida Sans Unicode"/>
              <a:buChar char="►"/>
              <a:tabLst>
                <a:tab pos="199390" algn="l"/>
              </a:tabLst>
            </a:pPr>
            <a:r>
              <a:rPr sz="1000" b="1" dirty="0">
                <a:latin typeface="Trebuchet MS"/>
                <a:cs typeface="Trebuchet MS"/>
              </a:rPr>
              <a:t>Fact:</a:t>
            </a:r>
            <a:r>
              <a:rPr sz="1000" b="1" spc="75" dirty="0">
                <a:latin typeface="Trebuchet MS"/>
                <a:cs typeface="Trebuchet MS"/>
              </a:rPr>
              <a:t> </a:t>
            </a:r>
            <a:r>
              <a:rPr sz="1000" spc="-25" dirty="0">
                <a:latin typeface="Tahoma"/>
                <a:cs typeface="Tahoma"/>
              </a:rPr>
              <a:t>Deep</a:t>
            </a:r>
            <a:r>
              <a:rPr sz="1000" spc="-30" dirty="0">
                <a:latin typeface="Tahoma"/>
                <a:cs typeface="Tahoma"/>
              </a:rPr>
              <a:t> models</a:t>
            </a:r>
            <a:r>
              <a:rPr sz="1000" spc="-25" dirty="0">
                <a:latin typeface="Tahoma"/>
                <a:cs typeface="Tahoma"/>
              </a:rPr>
              <a:t> </a:t>
            </a:r>
            <a:r>
              <a:rPr sz="1000" spc="-50" dirty="0">
                <a:latin typeface="Tahoma"/>
                <a:cs typeface="Tahoma"/>
              </a:rPr>
              <a:t>have</a:t>
            </a:r>
            <a:r>
              <a:rPr sz="1000" spc="-25" dirty="0">
                <a:latin typeface="Tahoma"/>
                <a:cs typeface="Tahoma"/>
              </a:rPr>
              <a:t> </a:t>
            </a:r>
            <a:r>
              <a:rPr sz="1000" spc="-50" dirty="0">
                <a:latin typeface="Tahoma"/>
                <a:cs typeface="Tahoma"/>
              </a:rPr>
              <a:t>more</a:t>
            </a:r>
            <a:r>
              <a:rPr sz="1000" spc="-25" dirty="0">
                <a:latin typeface="Tahoma"/>
                <a:cs typeface="Tahoma"/>
              </a:rPr>
              <a:t> </a:t>
            </a:r>
            <a:r>
              <a:rPr sz="1000" spc="-40" dirty="0">
                <a:latin typeface="Tahoma"/>
                <a:cs typeface="Tahoma"/>
              </a:rPr>
              <a:t>representation</a:t>
            </a:r>
            <a:r>
              <a:rPr sz="1000" spc="-30" dirty="0">
                <a:latin typeface="Tahoma"/>
                <a:cs typeface="Tahoma"/>
              </a:rPr>
              <a:t> </a:t>
            </a:r>
            <a:r>
              <a:rPr sz="1000" spc="-55" dirty="0">
                <a:latin typeface="Tahoma"/>
                <a:cs typeface="Tahoma"/>
              </a:rPr>
              <a:t>power</a:t>
            </a:r>
            <a:r>
              <a:rPr sz="1000" spc="-20" dirty="0">
                <a:latin typeface="Tahoma"/>
                <a:cs typeface="Tahoma"/>
              </a:rPr>
              <a:t> </a:t>
            </a:r>
            <a:r>
              <a:rPr sz="1000" spc="-30" dirty="0">
                <a:latin typeface="Tahoma"/>
                <a:cs typeface="Tahoma"/>
              </a:rPr>
              <a:t>(more 	</a:t>
            </a:r>
            <a:r>
              <a:rPr sz="1000" spc="-45" dirty="0">
                <a:latin typeface="Tahoma"/>
                <a:cs typeface="Tahoma"/>
              </a:rPr>
              <a:t>parameters)</a:t>
            </a:r>
            <a:r>
              <a:rPr sz="1000" spc="-15" dirty="0">
                <a:latin typeface="Tahoma"/>
                <a:cs typeface="Tahoma"/>
              </a:rPr>
              <a:t> </a:t>
            </a:r>
            <a:r>
              <a:rPr sz="1000" spc="-20" dirty="0">
                <a:latin typeface="Tahoma"/>
                <a:cs typeface="Tahoma"/>
              </a:rPr>
              <a:t>than</a:t>
            </a:r>
            <a:r>
              <a:rPr sz="1000" spc="-10" dirty="0">
                <a:latin typeface="Tahoma"/>
                <a:cs typeface="Tahoma"/>
              </a:rPr>
              <a:t> </a:t>
            </a:r>
            <a:r>
              <a:rPr sz="1000" spc="-45" dirty="0">
                <a:latin typeface="Tahoma"/>
                <a:cs typeface="Tahoma"/>
              </a:rPr>
              <a:t>shallower</a:t>
            </a:r>
            <a:r>
              <a:rPr sz="1000" spc="-10" dirty="0">
                <a:latin typeface="Tahoma"/>
                <a:cs typeface="Tahoma"/>
              </a:rPr>
              <a:t> models.</a:t>
            </a:r>
            <a:endParaRPr sz="1000">
              <a:latin typeface="Tahoma"/>
              <a:cs typeface="Tahoma"/>
            </a:endParaRPr>
          </a:p>
          <a:p>
            <a:pPr marL="197485" marR="30480" indent="-160020">
              <a:lnSpc>
                <a:spcPct val="100000"/>
              </a:lnSpc>
              <a:spcBef>
                <a:spcPts val="590"/>
              </a:spcBef>
              <a:buClr>
                <a:srgbClr val="8C1414"/>
              </a:buClr>
              <a:buFont typeface="Lucida Sans Unicode"/>
              <a:buChar char="►"/>
              <a:tabLst>
                <a:tab pos="199390" algn="l"/>
              </a:tabLst>
            </a:pPr>
            <a:r>
              <a:rPr sz="1000" b="1" spc="-10" dirty="0">
                <a:latin typeface="Trebuchet MS"/>
                <a:cs typeface="Trebuchet MS"/>
              </a:rPr>
              <a:t>Hypothesis:</a:t>
            </a:r>
            <a:r>
              <a:rPr sz="1000" b="1" spc="70" dirty="0">
                <a:latin typeface="Trebuchet MS"/>
                <a:cs typeface="Trebuchet MS"/>
              </a:rPr>
              <a:t> </a:t>
            </a:r>
            <a:r>
              <a:rPr sz="1000" dirty="0">
                <a:latin typeface="Tahoma"/>
                <a:cs typeface="Tahoma"/>
              </a:rPr>
              <a:t>The</a:t>
            </a:r>
            <a:r>
              <a:rPr sz="1000" spc="-35" dirty="0">
                <a:latin typeface="Tahoma"/>
                <a:cs typeface="Tahoma"/>
              </a:rPr>
              <a:t> </a:t>
            </a:r>
            <a:r>
              <a:rPr sz="1000" spc="-40" dirty="0">
                <a:latin typeface="Tahoma"/>
                <a:cs typeface="Tahoma"/>
              </a:rPr>
              <a:t>problem</a:t>
            </a:r>
            <a:r>
              <a:rPr sz="1000" spc="-30" dirty="0">
                <a:latin typeface="Tahoma"/>
                <a:cs typeface="Tahoma"/>
              </a:rPr>
              <a:t> </a:t>
            </a:r>
            <a:r>
              <a:rPr sz="1000" dirty="0">
                <a:latin typeface="Tahoma"/>
                <a:cs typeface="Tahoma"/>
              </a:rPr>
              <a:t>is</a:t>
            </a:r>
            <a:r>
              <a:rPr sz="1000" spc="-35" dirty="0">
                <a:latin typeface="Tahoma"/>
                <a:cs typeface="Tahoma"/>
              </a:rPr>
              <a:t> </a:t>
            </a:r>
            <a:r>
              <a:rPr sz="1000" dirty="0">
                <a:latin typeface="Tahoma"/>
                <a:cs typeface="Tahoma"/>
              </a:rPr>
              <a:t>an</a:t>
            </a:r>
            <a:r>
              <a:rPr sz="1000" spc="-35" dirty="0">
                <a:latin typeface="Tahoma"/>
                <a:cs typeface="Tahoma"/>
              </a:rPr>
              <a:t> </a:t>
            </a:r>
            <a:r>
              <a:rPr sz="1000" spc="-20" dirty="0">
                <a:latin typeface="Tahoma"/>
                <a:cs typeface="Tahoma"/>
              </a:rPr>
              <a:t>optimization</a:t>
            </a:r>
            <a:r>
              <a:rPr sz="1000" spc="-30" dirty="0">
                <a:latin typeface="Tahoma"/>
                <a:cs typeface="Tahoma"/>
              </a:rPr>
              <a:t> </a:t>
            </a:r>
            <a:r>
              <a:rPr sz="1000" spc="-35" dirty="0">
                <a:latin typeface="Tahoma"/>
                <a:cs typeface="Tahoma"/>
              </a:rPr>
              <a:t>problem,</a:t>
            </a:r>
            <a:r>
              <a:rPr sz="1000" spc="-30" dirty="0">
                <a:latin typeface="Tahoma"/>
                <a:cs typeface="Tahoma"/>
              </a:rPr>
              <a:t> deeper 	</a:t>
            </a:r>
            <a:r>
              <a:rPr sz="1000" spc="-35" dirty="0">
                <a:latin typeface="Tahoma"/>
                <a:cs typeface="Tahoma"/>
              </a:rPr>
              <a:t>models</a:t>
            </a:r>
            <a:r>
              <a:rPr sz="1000" spc="-20" dirty="0">
                <a:latin typeface="Tahoma"/>
                <a:cs typeface="Tahoma"/>
              </a:rPr>
              <a:t> </a:t>
            </a:r>
            <a:r>
              <a:rPr sz="1000" spc="-45" dirty="0">
                <a:latin typeface="Tahoma"/>
                <a:cs typeface="Tahoma"/>
              </a:rPr>
              <a:t>are</a:t>
            </a:r>
            <a:r>
              <a:rPr sz="1000" spc="-20" dirty="0">
                <a:latin typeface="Tahoma"/>
                <a:cs typeface="Tahoma"/>
              </a:rPr>
              <a:t> </a:t>
            </a:r>
            <a:r>
              <a:rPr sz="1000" spc="-45" dirty="0">
                <a:latin typeface="Tahoma"/>
                <a:cs typeface="Tahoma"/>
              </a:rPr>
              <a:t>harder</a:t>
            </a:r>
            <a:r>
              <a:rPr sz="1000" spc="-15" dirty="0">
                <a:latin typeface="Tahoma"/>
                <a:cs typeface="Tahoma"/>
              </a:rPr>
              <a:t> </a:t>
            </a:r>
            <a:r>
              <a:rPr sz="1000" dirty="0">
                <a:latin typeface="Tahoma"/>
                <a:cs typeface="Tahoma"/>
              </a:rPr>
              <a:t>to</a:t>
            </a:r>
            <a:r>
              <a:rPr sz="1000" spc="-20" dirty="0">
                <a:latin typeface="Tahoma"/>
                <a:cs typeface="Tahoma"/>
              </a:rPr>
              <a:t> </a:t>
            </a:r>
            <a:r>
              <a:rPr sz="1000" spc="-10" dirty="0">
                <a:latin typeface="Tahoma"/>
                <a:cs typeface="Tahoma"/>
              </a:rPr>
              <a:t>optimize</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69</a:t>
            </a:fld>
            <a:r>
              <a:rPr spc="5" dirty="0"/>
              <a:t> </a:t>
            </a:r>
            <a:r>
              <a:rPr spc="75" dirty="0"/>
              <a:t>/</a:t>
            </a:r>
            <a:r>
              <a:rPr spc="10" dirty="0"/>
              <a:t> </a:t>
            </a:r>
            <a:r>
              <a:rPr spc="-25" dirty="0"/>
              <a:t>61</a:t>
            </a: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629479" y="467763"/>
            <a:ext cx="3370322" cy="2642035"/>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7</a:t>
            </a:fld>
            <a:r>
              <a:rPr spc="5" dirty="0"/>
              <a:t> </a:t>
            </a:r>
            <a:r>
              <a:rPr spc="75" dirty="0"/>
              <a:t>/</a:t>
            </a:r>
            <a:r>
              <a:rPr spc="10" dirty="0"/>
              <a:t> </a:t>
            </a:r>
            <a:r>
              <a:rPr spc="-25" dirty="0"/>
              <a:t>61</a:t>
            </a:r>
          </a:p>
        </p:txBody>
      </p:sp>
    </p:spTree>
  </p:cSld>
  <p:clrMapOvr>
    <a:masterClrMapping/>
  </p:clrMapOvr>
  <p:transition>
    <p:cut/>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a:spLocks noGrp="1"/>
          </p:cNvSpPr>
          <p:nvPr>
            <p:ph type="body" idx="1"/>
          </p:nvPr>
        </p:nvSpPr>
        <p:spPr>
          <a:prstGeom prst="rect">
            <a:avLst/>
          </a:prstGeom>
        </p:spPr>
        <p:txBody>
          <a:bodyPr vert="horz" wrap="square" lIns="0" tIns="12065" rIns="0" bIns="0" rtlCol="0">
            <a:spAutoFit/>
          </a:bodyPr>
          <a:lstStyle/>
          <a:p>
            <a:pPr marL="197485" marR="380365" indent="-160020">
              <a:lnSpc>
                <a:spcPct val="100000"/>
              </a:lnSpc>
              <a:spcBef>
                <a:spcPts val="95"/>
              </a:spcBef>
              <a:buClr>
                <a:srgbClr val="8C1414"/>
              </a:buClr>
              <a:buFont typeface="Lucida Sans Unicode"/>
              <a:buChar char="►"/>
              <a:tabLst>
                <a:tab pos="199390" algn="l"/>
              </a:tabLst>
            </a:pPr>
            <a:r>
              <a:rPr sz="1000" b="1" dirty="0">
                <a:latin typeface="Trebuchet MS"/>
                <a:cs typeface="Trebuchet MS"/>
              </a:rPr>
              <a:t>Fact:</a:t>
            </a:r>
            <a:r>
              <a:rPr sz="1000" b="1" spc="75" dirty="0">
                <a:latin typeface="Trebuchet MS"/>
                <a:cs typeface="Trebuchet MS"/>
              </a:rPr>
              <a:t> </a:t>
            </a:r>
            <a:r>
              <a:rPr sz="1000" spc="-25" dirty="0"/>
              <a:t>Deep</a:t>
            </a:r>
            <a:r>
              <a:rPr sz="1000" spc="-30" dirty="0"/>
              <a:t> models</a:t>
            </a:r>
            <a:r>
              <a:rPr sz="1000" spc="-25" dirty="0"/>
              <a:t> </a:t>
            </a:r>
            <a:r>
              <a:rPr sz="1000" spc="-50" dirty="0"/>
              <a:t>have</a:t>
            </a:r>
            <a:r>
              <a:rPr sz="1000" spc="-25" dirty="0"/>
              <a:t> </a:t>
            </a:r>
            <a:r>
              <a:rPr sz="1000" spc="-50" dirty="0"/>
              <a:t>more</a:t>
            </a:r>
            <a:r>
              <a:rPr sz="1000" spc="-25" dirty="0"/>
              <a:t> </a:t>
            </a:r>
            <a:r>
              <a:rPr sz="1000" spc="-40" dirty="0"/>
              <a:t>representation</a:t>
            </a:r>
            <a:r>
              <a:rPr sz="1000" spc="-30" dirty="0"/>
              <a:t> </a:t>
            </a:r>
            <a:r>
              <a:rPr sz="1000" spc="-55" dirty="0"/>
              <a:t>power</a:t>
            </a:r>
            <a:r>
              <a:rPr sz="1000" spc="-20" dirty="0"/>
              <a:t> </a:t>
            </a:r>
            <a:r>
              <a:rPr sz="1000" spc="-30" dirty="0"/>
              <a:t>(more 	</a:t>
            </a:r>
            <a:r>
              <a:rPr sz="1000" spc="-45" dirty="0"/>
              <a:t>parameters)</a:t>
            </a:r>
            <a:r>
              <a:rPr sz="1000" spc="-15" dirty="0"/>
              <a:t> </a:t>
            </a:r>
            <a:r>
              <a:rPr sz="1000" spc="-20" dirty="0"/>
              <a:t>than</a:t>
            </a:r>
            <a:r>
              <a:rPr sz="1000" spc="-10" dirty="0"/>
              <a:t> </a:t>
            </a:r>
            <a:r>
              <a:rPr sz="1000" spc="-45" dirty="0"/>
              <a:t>shallower</a:t>
            </a:r>
            <a:r>
              <a:rPr sz="1000" spc="-10" dirty="0"/>
              <a:t> models.</a:t>
            </a:r>
            <a:endParaRPr sz="1000">
              <a:latin typeface="Trebuchet MS"/>
              <a:cs typeface="Trebuchet MS"/>
            </a:endParaRPr>
          </a:p>
          <a:p>
            <a:pPr marL="197485" marR="207010" indent="-160020">
              <a:lnSpc>
                <a:spcPct val="100000"/>
              </a:lnSpc>
              <a:spcBef>
                <a:spcPts val="590"/>
              </a:spcBef>
              <a:buClr>
                <a:srgbClr val="8C1414"/>
              </a:buClr>
              <a:buFont typeface="Lucida Sans Unicode"/>
              <a:buChar char="►"/>
              <a:tabLst>
                <a:tab pos="199390" algn="l"/>
              </a:tabLst>
            </a:pPr>
            <a:r>
              <a:rPr sz="1000" b="1" spc="-10" dirty="0">
                <a:latin typeface="Trebuchet MS"/>
                <a:cs typeface="Trebuchet MS"/>
              </a:rPr>
              <a:t>Hypothesis:</a:t>
            </a:r>
            <a:r>
              <a:rPr sz="1000" b="1" spc="70" dirty="0">
                <a:latin typeface="Trebuchet MS"/>
                <a:cs typeface="Trebuchet MS"/>
              </a:rPr>
              <a:t> </a:t>
            </a:r>
            <a:r>
              <a:rPr sz="1000" dirty="0"/>
              <a:t>The</a:t>
            </a:r>
            <a:r>
              <a:rPr sz="1000" spc="-35" dirty="0"/>
              <a:t> </a:t>
            </a:r>
            <a:r>
              <a:rPr sz="1000" spc="-40" dirty="0"/>
              <a:t>problem</a:t>
            </a:r>
            <a:r>
              <a:rPr sz="1000" spc="-30" dirty="0"/>
              <a:t> </a:t>
            </a:r>
            <a:r>
              <a:rPr sz="1000" dirty="0"/>
              <a:t>is</a:t>
            </a:r>
            <a:r>
              <a:rPr sz="1000" spc="-35" dirty="0"/>
              <a:t> </a:t>
            </a:r>
            <a:r>
              <a:rPr sz="1000" dirty="0"/>
              <a:t>an</a:t>
            </a:r>
            <a:r>
              <a:rPr sz="1000" spc="-35" dirty="0"/>
              <a:t> </a:t>
            </a:r>
            <a:r>
              <a:rPr sz="1000" spc="-20" dirty="0"/>
              <a:t>optimization</a:t>
            </a:r>
            <a:r>
              <a:rPr sz="1000" spc="-30" dirty="0"/>
              <a:t> </a:t>
            </a:r>
            <a:r>
              <a:rPr sz="1000" spc="-35" dirty="0"/>
              <a:t>problem,</a:t>
            </a:r>
            <a:r>
              <a:rPr sz="1000" spc="-30" dirty="0"/>
              <a:t> deeper 	</a:t>
            </a:r>
            <a:r>
              <a:rPr sz="1000" spc="-35" dirty="0"/>
              <a:t>models</a:t>
            </a:r>
            <a:r>
              <a:rPr sz="1000" spc="-20" dirty="0"/>
              <a:t> </a:t>
            </a:r>
            <a:r>
              <a:rPr sz="1000" spc="-45" dirty="0"/>
              <a:t>are</a:t>
            </a:r>
            <a:r>
              <a:rPr sz="1000" spc="-20" dirty="0"/>
              <a:t> </a:t>
            </a:r>
            <a:r>
              <a:rPr sz="1000" spc="-45" dirty="0"/>
              <a:t>harder</a:t>
            </a:r>
            <a:r>
              <a:rPr sz="1000" spc="-15" dirty="0"/>
              <a:t> </a:t>
            </a:r>
            <a:r>
              <a:rPr sz="1000" dirty="0"/>
              <a:t>to</a:t>
            </a:r>
            <a:r>
              <a:rPr sz="1000" spc="-20" dirty="0"/>
              <a:t> </a:t>
            </a:r>
            <a:r>
              <a:rPr sz="1000" spc="-10" dirty="0"/>
              <a:t>optimize</a:t>
            </a:r>
            <a:endParaRPr sz="1000">
              <a:latin typeface="Trebuchet MS"/>
              <a:cs typeface="Trebuchet MS"/>
            </a:endParaRPr>
          </a:p>
          <a:p>
            <a:pPr marL="197485" marR="30480" indent="-160020">
              <a:lnSpc>
                <a:spcPct val="100000"/>
              </a:lnSpc>
              <a:spcBef>
                <a:spcPts val="585"/>
              </a:spcBef>
              <a:buClr>
                <a:srgbClr val="8C1414"/>
              </a:buClr>
              <a:buFont typeface="Lucida Sans Unicode"/>
              <a:buChar char="►"/>
              <a:tabLst>
                <a:tab pos="199390" algn="l"/>
              </a:tabLst>
            </a:pPr>
            <a:r>
              <a:rPr sz="1000" b="1" spc="-10" dirty="0">
                <a:latin typeface="Trebuchet MS"/>
                <a:cs typeface="Trebuchet MS"/>
              </a:rPr>
              <a:t>Solution:</a:t>
            </a:r>
            <a:r>
              <a:rPr sz="1000" b="1" spc="85" dirty="0">
                <a:latin typeface="Trebuchet MS"/>
                <a:cs typeface="Trebuchet MS"/>
              </a:rPr>
              <a:t> </a:t>
            </a:r>
            <a:r>
              <a:rPr sz="1000" spc="-20" dirty="0"/>
              <a:t>Use </a:t>
            </a:r>
            <a:r>
              <a:rPr sz="1000" spc="-45" dirty="0"/>
              <a:t>network</a:t>
            </a:r>
            <a:r>
              <a:rPr sz="1000" spc="-20" dirty="0"/>
              <a:t> </a:t>
            </a:r>
            <a:r>
              <a:rPr sz="1000" spc="-45" dirty="0"/>
              <a:t>layers</a:t>
            </a:r>
            <a:r>
              <a:rPr sz="1000" spc="-20" dirty="0"/>
              <a:t> </a:t>
            </a:r>
            <a:r>
              <a:rPr sz="1000" dirty="0"/>
              <a:t>to</a:t>
            </a:r>
            <a:r>
              <a:rPr sz="1000" spc="-15" dirty="0"/>
              <a:t> </a:t>
            </a:r>
            <a:r>
              <a:rPr sz="1000" dirty="0"/>
              <a:t>fit</a:t>
            </a:r>
            <a:r>
              <a:rPr sz="1000" spc="-20" dirty="0"/>
              <a:t> </a:t>
            </a:r>
            <a:r>
              <a:rPr sz="1000" dirty="0"/>
              <a:t>a</a:t>
            </a:r>
            <a:r>
              <a:rPr sz="1000" spc="-25" dirty="0"/>
              <a:t> </a:t>
            </a:r>
            <a:r>
              <a:rPr sz="1000" spc="-35" dirty="0"/>
              <a:t>residual</a:t>
            </a:r>
            <a:r>
              <a:rPr sz="1000" spc="-15" dirty="0"/>
              <a:t> </a:t>
            </a:r>
            <a:r>
              <a:rPr sz="1000" spc="-35" dirty="0"/>
              <a:t>mapping</a:t>
            </a:r>
            <a:r>
              <a:rPr sz="1000" spc="-15" dirty="0"/>
              <a:t> </a:t>
            </a:r>
            <a:r>
              <a:rPr sz="1000" spc="-30" dirty="0"/>
              <a:t>instead</a:t>
            </a:r>
            <a:r>
              <a:rPr sz="1000" spc="-20" dirty="0"/>
              <a:t> </a:t>
            </a:r>
            <a:r>
              <a:rPr sz="1000" spc="-25" dirty="0"/>
              <a:t>of 	</a:t>
            </a:r>
            <a:r>
              <a:rPr sz="1000" spc="-10" dirty="0"/>
              <a:t>directly</a:t>
            </a:r>
            <a:r>
              <a:rPr sz="1000" spc="-20" dirty="0"/>
              <a:t> trying</a:t>
            </a:r>
            <a:r>
              <a:rPr sz="1000" spc="-10" dirty="0"/>
              <a:t> </a:t>
            </a:r>
            <a:r>
              <a:rPr sz="1000" dirty="0"/>
              <a:t>to</a:t>
            </a:r>
            <a:r>
              <a:rPr sz="1000" spc="-15" dirty="0"/>
              <a:t> </a:t>
            </a:r>
            <a:r>
              <a:rPr sz="1000" dirty="0"/>
              <a:t>fit</a:t>
            </a:r>
            <a:r>
              <a:rPr sz="1000" spc="-15" dirty="0"/>
              <a:t> </a:t>
            </a:r>
            <a:r>
              <a:rPr sz="1000" dirty="0"/>
              <a:t>a</a:t>
            </a:r>
            <a:r>
              <a:rPr sz="1000" spc="-15" dirty="0"/>
              <a:t> </a:t>
            </a:r>
            <a:r>
              <a:rPr sz="1000" spc="-40" dirty="0"/>
              <a:t>desired</a:t>
            </a:r>
            <a:r>
              <a:rPr sz="1000" spc="-10" dirty="0"/>
              <a:t> </a:t>
            </a:r>
            <a:r>
              <a:rPr sz="1000" spc="-35" dirty="0"/>
              <a:t>underlying</a:t>
            </a:r>
            <a:r>
              <a:rPr sz="1000" spc="-15" dirty="0"/>
              <a:t> </a:t>
            </a:r>
            <a:r>
              <a:rPr sz="1000" spc="-10" dirty="0"/>
              <a:t>mapping</a:t>
            </a:r>
            <a:endParaRPr sz="1000">
              <a:latin typeface="Trebuchet MS"/>
              <a:cs typeface="Trebuchet MS"/>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2" action="ppaction://hlinksldjump"/>
              </a:rPr>
              <a:t>Computer</a:t>
            </a:r>
            <a:r>
              <a:rPr sz="500" spc="40" dirty="0">
                <a:solidFill>
                  <a:srgbClr val="FF0000"/>
                </a:solidFill>
                <a:latin typeface="Tahoma"/>
                <a:cs typeface="Tahoma"/>
                <a:hlinkClick r:id="rId2" action="ppaction://hlinksldjump"/>
              </a:rPr>
              <a:t> </a:t>
            </a:r>
            <a:r>
              <a:rPr sz="500" spc="-10" dirty="0">
                <a:solidFill>
                  <a:srgbClr val="FF0000"/>
                </a:solidFill>
                <a:latin typeface="Tahoma"/>
                <a:cs typeface="Tahoma"/>
                <a:hlinkClick r:id="rId2"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70</a:t>
            </a:fld>
            <a:r>
              <a:rPr spc="5" dirty="0"/>
              <a:t> </a:t>
            </a:r>
            <a:r>
              <a:rPr spc="75" dirty="0"/>
              <a:t>/</a:t>
            </a:r>
            <a:r>
              <a:rPr spc="10" dirty="0"/>
              <a:t> </a:t>
            </a:r>
            <a:r>
              <a:rPr spc="-25" dirty="0"/>
              <a:t>61</a:t>
            </a:r>
          </a:p>
        </p:txBody>
      </p:sp>
    </p:spTree>
  </p:cSld>
  <p:clrMapOvr>
    <a:masterClrMapping/>
  </p:clrMapOvr>
  <p:transition>
    <p:cut/>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557530" cy="244475"/>
          </a:xfrm>
          <a:prstGeom prst="rect">
            <a:avLst/>
          </a:prstGeom>
        </p:spPr>
        <p:txBody>
          <a:bodyPr vert="horz" wrap="square" lIns="0" tIns="17145" rIns="0" bIns="0" rtlCol="0">
            <a:spAutoFit/>
          </a:bodyPr>
          <a:lstStyle/>
          <a:p>
            <a:pPr marL="12700">
              <a:lnSpc>
                <a:spcPct val="100000"/>
              </a:lnSpc>
              <a:spcBef>
                <a:spcPts val="135"/>
              </a:spcBef>
            </a:pPr>
            <a:r>
              <a:rPr spc="-30" dirty="0"/>
              <a:t>ResNet</a:t>
            </a:r>
          </a:p>
        </p:txBody>
      </p:sp>
      <p:sp>
        <p:nvSpPr>
          <p:cNvPr id="3" name="object 3"/>
          <p:cNvSpPr txBox="1">
            <a:spLocks noGrp="1"/>
          </p:cNvSpPr>
          <p:nvPr>
            <p:ph type="body" idx="1"/>
          </p:nvPr>
        </p:nvSpPr>
        <p:spPr>
          <a:prstGeom prst="rect">
            <a:avLst/>
          </a:prstGeom>
        </p:spPr>
        <p:txBody>
          <a:bodyPr vert="horz" wrap="square" lIns="0" tIns="12065" rIns="0" bIns="0" rtlCol="0">
            <a:spAutoFit/>
          </a:bodyPr>
          <a:lstStyle/>
          <a:p>
            <a:pPr marL="197485" marR="380365" indent="-160020">
              <a:lnSpc>
                <a:spcPct val="100000"/>
              </a:lnSpc>
              <a:spcBef>
                <a:spcPts val="95"/>
              </a:spcBef>
              <a:buClr>
                <a:srgbClr val="8C1414"/>
              </a:buClr>
              <a:buFont typeface="Lucida Sans Unicode"/>
              <a:buChar char="►"/>
              <a:tabLst>
                <a:tab pos="199390" algn="l"/>
              </a:tabLst>
            </a:pPr>
            <a:r>
              <a:rPr sz="1000" b="1" dirty="0">
                <a:latin typeface="Trebuchet MS"/>
                <a:cs typeface="Trebuchet MS"/>
              </a:rPr>
              <a:t>Fact:</a:t>
            </a:r>
            <a:r>
              <a:rPr sz="1000" b="1" spc="75" dirty="0">
                <a:latin typeface="Trebuchet MS"/>
                <a:cs typeface="Trebuchet MS"/>
              </a:rPr>
              <a:t> </a:t>
            </a:r>
            <a:r>
              <a:rPr sz="1000" spc="-25" dirty="0"/>
              <a:t>Deep</a:t>
            </a:r>
            <a:r>
              <a:rPr sz="1000" spc="-30" dirty="0"/>
              <a:t> models</a:t>
            </a:r>
            <a:r>
              <a:rPr sz="1000" spc="-25" dirty="0"/>
              <a:t> </a:t>
            </a:r>
            <a:r>
              <a:rPr sz="1000" spc="-50" dirty="0"/>
              <a:t>have</a:t>
            </a:r>
            <a:r>
              <a:rPr sz="1000" spc="-25" dirty="0"/>
              <a:t> </a:t>
            </a:r>
            <a:r>
              <a:rPr sz="1000" spc="-50" dirty="0"/>
              <a:t>more</a:t>
            </a:r>
            <a:r>
              <a:rPr sz="1000" spc="-25" dirty="0"/>
              <a:t> </a:t>
            </a:r>
            <a:r>
              <a:rPr sz="1000" spc="-40" dirty="0"/>
              <a:t>representation</a:t>
            </a:r>
            <a:r>
              <a:rPr sz="1000" spc="-30" dirty="0"/>
              <a:t> </a:t>
            </a:r>
            <a:r>
              <a:rPr sz="1000" spc="-55" dirty="0"/>
              <a:t>power</a:t>
            </a:r>
            <a:r>
              <a:rPr sz="1000" spc="-20" dirty="0"/>
              <a:t> </a:t>
            </a:r>
            <a:r>
              <a:rPr sz="1000" spc="-30" dirty="0"/>
              <a:t>(more 	</a:t>
            </a:r>
            <a:r>
              <a:rPr sz="1000" spc="-45" dirty="0"/>
              <a:t>parameters)</a:t>
            </a:r>
            <a:r>
              <a:rPr sz="1000" spc="-15" dirty="0"/>
              <a:t> </a:t>
            </a:r>
            <a:r>
              <a:rPr sz="1000" spc="-20" dirty="0"/>
              <a:t>than</a:t>
            </a:r>
            <a:r>
              <a:rPr sz="1000" spc="-10" dirty="0"/>
              <a:t> </a:t>
            </a:r>
            <a:r>
              <a:rPr sz="1000" spc="-45" dirty="0"/>
              <a:t>shallower</a:t>
            </a:r>
            <a:r>
              <a:rPr sz="1000" spc="-10" dirty="0"/>
              <a:t> models.</a:t>
            </a:r>
            <a:endParaRPr sz="1000">
              <a:latin typeface="Trebuchet MS"/>
              <a:cs typeface="Trebuchet MS"/>
            </a:endParaRPr>
          </a:p>
          <a:p>
            <a:pPr marL="197485" marR="207010" indent="-160020">
              <a:lnSpc>
                <a:spcPct val="100000"/>
              </a:lnSpc>
              <a:spcBef>
                <a:spcPts val="590"/>
              </a:spcBef>
              <a:buClr>
                <a:srgbClr val="8C1414"/>
              </a:buClr>
              <a:buFont typeface="Lucida Sans Unicode"/>
              <a:buChar char="►"/>
              <a:tabLst>
                <a:tab pos="199390" algn="l"/>
              </a:tabLst>
            </a:pPr>
            <a:r>
              <a:rPr sz="1000" b="1" spc="-10" dirty="0">
                <a:latin typeface="Trebuchet MS"/>
                <a:cs typeface="Trebuchet MS"/>
              </a:rPr>
              <a:t>Hypothesis:</a:t>
            </a:r>
            <a:r>
              <a:rPr sz="1000" b="1" spc="70" dirty="0">
                <a:latin typeface="Trebuchet MS"/>
                <a:cs typeface="Trebuchet MS"/>
              </a:rPr>
              <a:t> </a:t>
            </a:r>
            <a:r>
              <a:rPr sz="1000" dirty="0"/>
              <a:t>The</a:t>
            </a:r>
            <a:r>
              <a:rPr sz="1000" spc="-35" dirty="0"/>
              <a:t> </a:t>
            </a:r>
            <a:r>
              <a:rPr sz="1000" spc="-40" dirty="0"/>
              <a:t>problem</a:t>
            </a:r>
            <a:r>
              <a:rPr sz="1000" spc="-30" dirty="0"/>
              <a:t> </a:t>
            </a:r>
            <a:r>
              <a:rPr sz="1000" dirty="0"/>
              <a:t>is</a:t>
            </a:r>
            <a:r>
              <a:rPr sz="1000" spc="-35" dirty="0"/>
              <a:t> </a:t>
            </a:r>
            <a:r>
              <a:rPr sz="1000" dirty="0"/>
              <a:t>an</a:t>
            </a:r>
            <a:r>
              <a:rPr sz="1000" spc="-35" dirty="0"/>
              <a:t> </a:t>
            </a:r>
            <a:r>
              <a:rPr sz="1000" spc="-20" dirty="0"/>
              <a:t>optimization</a:t>
            </a:r>
            <a:r>
              <a:rPr sz="1000" spc="-30" dirty="0"/>
              <a:t> </a:t>
            </a:r>
            <a:r>
              <a:rPr sz="1000" spc="-35" dirty="0"/>
              <a:t>problem,</a:t>
            </a:r>
            <a:r>
              <a:rPr sz="1000" spc="-30" dirty="0"/>
              <a:t> deeper 	</a:t>
            </a:r>
            <a:r>
              <a:rPr sz="1000" spc="-35" dirty="0"/>
              <a:t>models</a:t>
            </a:r>
            <a:r>
              <a:rPr sz="1000" spc="-20" dirty="0"/>
              <a:t> </a:t>
            </a:r>
            <a:r>
              <a:rPr sz="1000" spc="-45" dirty="0"/>
              <a:t>are</a:t>
            </a:r>
            <a:r>
              <a:rPr sz="1000" spc="-20" dirty="0"/>
              <a:t> </a:t>
            </a:r>
            <a:r>
              <a:rPr sz="1000" spc="-45" dirty="0"/>
              <a:t>harder</a:t>
            </a:r>
            <a:r>
              <a:rPr sz="1000" spc="-15" dirty="0"/>
              <a:t> </a:t>
            </a:r>
            <a:r>
              <a:rPr sz="1000" dirty="0"/>
              <a:t>to</a:t>
            </a:r>
            <a:r>
              <a:rPr sz="1000" spc="-20" dirty="0"/>
              <a:t> </a:t>
            </a:r>
            <a:r>
              <a:rPr sz="1000" spc="-10" dirty="0"/>
              <a:t>optimize</a:t>
            </a:r>
            <a:endParaRPr sz="1000">
              <a:latin typeface="Trebuchet MS"/>
              <a:cs typeface="Trebuchet MS"/>
            </a:endParaRPr>
          </a:p>
          <a:p>
            <a:pPr marL="197485" marR="30480" indent="-160020">
              <a:lnSpc>
                <a:spcPct val="100000"/>
              </a:lnSpc>
              <a:spcBef>
                <a:spcPts val="585"/>
              </a:spcBef>
              <a:buClr>
                <a:srgbClr val="8C1414"/>
              </a:buClr>
              <a:buFont typeface="Lucida Sans Unicode"/>
              <a:buChar char="►"/>
              <a:tabLst>
                <a:tab pos="199390" algn="l"/>
              </a:tabLst>
            </a:pPr>
            <a:r>
              <a:rPr sz="1000" b="1" spc="-10" dirty="0">
                <a:latin typeface="Trebuchet MS"/>
                <a:cs typeface="Trebuchet MS"/>
              </a:rPr>
              <a:t>Solution:</a:t>
            </a:r>
            <a:r>
              <a:rPr sz="1000" b="1" spc="85" dirty="0">
                <a:latin typeface="Trebuchet MS"/>
                <a:cs typeface="Trebuchet MS"/>
              </a:rPr>
              <a:t> </a:t>
            </a:r>
            <a:r>
              <a:rPr sz="1000" spc="-20" dirty="0"/>
              <a:t>Use </a:t>
            </a:r>
            <a:r>
              <a:rPr sz="1000" spc="-45" dirty="0"/>
              <a:t>network</a:t>
            </a:r>
            <a:r>
              <a:rPr sz="1000" spc="-20" dirty="0"/>
              <a:t> </a:t>
            </a:r>
            <a:r>
              <a:rPr sz="1000" spc="-45" dirty="0"/>
              <a:t>layers</a:t>
            </a:r>
            <a:r>
              <a:rPr sz="1000" spc="-20" dirty="0"/>
              <a:t> </a:t>
            </a:r>
            <a:r>
              <a:rPr sz="1000" dirty="0"/>
              <a:t>to</a:t>
            </a:r>
            <a:r>
              <a:rPr sz="1000" spc="-15" dirty="0"/>
              <a:t> </a:t>
            </a:r>
            <a:r>
              <a:rPr sz="1000" dirty="0"/>
              <a:t>fit</a:t>
            </a:r>
            <a:r>
              <a:rPr sz="1000" spc="-20" dirty="0"/>
              <a:t> </a:t>
            </a:r>
            <a:r>
              <a:rPr sz="1000" dirty="0"/>
              <a:t>a</a:t>
            </a:r>
            <a:r>
              <a:rPr sz="1000" spc="-25" dirty="0"/>
              <a:t> </a:t>
            </a:r>
            <a:r>
              <a:rPr sz="1000" spc="-35" dirty="0"/>
              <a:t>residual</a:t>
            </a:r>
            <a:r>
              <a:rPr sz="1000" spc="-15" dirty="0"/>
              <a:t> </a:t>
            </a:r>
            <a:r>
              <a:rPr sz="1000" spc="-35" dirty="0"/>
              <a:t>mapping</a:t>
            </a:r>
            <a:r>
              <a:rPr sz="1000" spc="-15" dirty="0"/>
              <a:t> </a:t>
            </a:r>
            <a:r>
              <a:rPr sz="1000" spc="-30" dirty="0"/>
              <a:t>instead</a:t>
            </a:r>
            <a:r>
              <a:rPr sz="1000" spc="-20" dirty="0"/>
              <a:t> </a:t>
            </a:r>
            <a:r>
              <a:rPr sz="1000" spc="-25" dirty="0"/>
              <a:t>of 	</a:t>
            </a:r>
            <a:r>
              <a:rPr sz="1000" spc="-10" dirty="0"/>
              <a:t>directly</a:t>
            </a:r>
            <a:r>
              <a:rPr sz="1000" spc="-20" dirty="0"/>
              <a:t> trying</a:t>
            </a:r>
            <a:r>
              <a:rPr sz="1000" spc="-10" dirty="0"/>
              <a:t> </a:t>
            </a:r>
            <a:r>
              <a:rPr sz="1000" dirty="0"/>
              <a:t>to</a:t>
            </a:r>
            <a:r>
              <a:rPr sz="1000" spc="-15" dirty="0"/>
              <a:t> </a:t>
            </a:r>
            <a:r>
              <a:rPr sz="1000" dirty="0"/>
              <a:t>fit</a:t>
            </a:r>
            <a:r>
              <a:rPr sz="1000" spc="-15" dirty="0"/>
              <a:t> </a:t>
            </a:r>
            <a:r>
              <a:rPr sz="1000" dirty="0"/>
              <a:t>a</a:t>
            </a:r>
            <a:r>
              <a:rPr sz="1000" spc="-15" dirty="0"/>
              <a:t> </a:t>
            </a:r>
            <a:r>
              <a:rPr sz="1000" spc="-40" dirty="0"/>
              <a:t>desired</a:t>
            </a:r>
            <a:r>
              <a:rPr sz="1000" spc="-10" dirty="0"/>
              <a:t> </a:t>
            </a:r>
            <a:r>
              <a:rPr sz="1000" spc="-35" dirty="0"/>
              <a:t>underlying</a:t>
            </a:r>
            <a:r>
              <a:rPr sz="1000" spc="-15" dirty="0"/>
              <a:t> </a:t>
            </a:r>
            <a:r>
              <a:rPr sz="1000" spc="-10" dirty="0"/>
              <a:t>mapping</a:t>
            </a:r>
            <a:endParaRPr sz="1000">
              <a:latin typeface="Trebuchet MS"/>
              <a:cs typeface="Trebuchet MS"/>
            </a:endParaRPr>
          </a:p>
        </p:txBody>
      </p:sp>
      <p:pic>
        <p:nvPicPr>
          <p:cNvPr id="4" name="object 4"/>
          <p:cNvPicPr/>
          <p:nvPr/>
        </p:nvPicPr>
        <p:blipFill>
          <a:blip r:embed="rId2" cstate="print"/>
          <a:stretch>
            <a:fillRect/>
          </a:stretch>
        </p:blipFill>
        <p:spPr>
          <a:xfrm>
            <a:off x="598948" y="1739158"/>
            <a:ext cx="3646067" cy="1280253"/>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71</a:t>
            </a:fld>
            <a:r>
              <a:rPr spc="5" dirty="0"/>
              <a:t> </a:t>
            </a:r>
            <a:r>
              <a:rPr spc="75" dirty="0"/>
              <a:t>/</a:t>
            </a:r>
            <a:r>
              <a:rPr spc="10" dirty="0"/>
              <a:t> </a:t>
            </a:r>
            <a:r>
              <a:rPr spc="-25" dirty="0"/>
              <a:t>61</a:t>
            </a:r>
          </a:p>
        </p:txBody>
      </p:sp>
    </p:spTree>
  </p:cSld>
  <p:clrMapOvr>
    <a:masterClrMapping/>
  </p:clrMapOvr>
  <p:transition>
    <p:cut/>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112236" y="53975"/>
            <a:ext cx="2954814" cy="215444"/>
          </a:xfrm>
        </p:spPr>
        <p:txBody>
          <a:bodyPr/>
          <a:lstStyle/>
          <a:p>
            <a:r>
              <a:rPr lang="en-GB" dirty="0"/>
              <a:t>Motivation</a:t>
            </a:r>
            <a:r>
              <a:rPr lang="en-GB" spc="-15" dirty="0"/>
              <a:t> </a:t>
            </a:r>
            <a:r>
              <a:rPr lang="en-GB" dirty="0"/>
              <a:t>for</a:t>
            </a:r>
            <a:r>
              <a:rPr lang="en-GB" spc="-6" dirty="0"/>
              <a:t> </a:t>
            </a:r>
            <a:r>
              <a:rPr lang="en-GB" spc="-4" dirty="0" err="1"/>
              <a:t>MobileNets</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5" name="object 4">
            <a:extLst>
              <a:ext uri="{FF2B5EF4-FFF2-40B4-BE49-F238E27FC236}">
                <a16:creationId xmlns:a16="http://schemas.microsoft.com/office/drawing/2014/main" id="{F64C6A7D-DF90-A76D-D953-D95362072C68}"/>
              </a:ext>
            </a:extLst>
          </p:cNvPr>
          <p:cNvSpPr txBox="1"/>
          <p:nvPr/>
        </p:nvSpPr>
        <p:spPr>
          <a:xfrm>
            <a:off x="346718" y="1087082"/>
            <a:ext cx="2507702" cy="866454"/>
          </a:xfrm>
          <a:prstGeom prst="rect">
            <a:avLst/>
          </a:prstGeom>
        </p:spPr>
        <p:txBody>
          <a:bodyPr vert="horz" wrap="square" lIns="0" tIns="36257" rIns="0" bIns="0" rtlCol="0">
            <a:spAutoFit/>
          </a:bodyPr>
          <a:lstStyle/>
          <a:p>
            <a:pPr marL="91236" indent="-86434">
              <a:spcBef>
                <a:spcPts val="285"/>
              </a:spcBef>
              <a:buFont typeface="Arial"/>
              <a:buChar char="•"/>
              <a:tabLst>
                <a:tab pos="91236" algn="l"/>
              </a:tabLst>
            </a:pPr>
            <a:r>
              <a:rPr sz="1059" dirty="0">
                <a:latin typeface="Century Schoolbook"/>
                <a:cs typeface="Century Schoolbook"/>
              </a:rPr>
              <a:t>Low</a:t>
            </a:r>
            <a:r>
              <a:rPr sz="1059" spc="-25" dirty="0">
                <a:latin typeface="Century Schoolbook"/>
                <a:cs typeface="Century Schoolbook"/>
              </a:rPr>
              <a:t> </a:t>
            </a:r>
            <a:r>
              <a:rPr sz="1059" spc="-4" dirty="0">
                <a:latin typeface="Century Schoolbook"/>
                <a:cs typeface="Century Schoolbook"/>
              </a:rPr>
              <a:t>computational</a:t>
            </a:r>
            <a:r>
              <a:rPr sz="1059" spc="-15" dirty="0">
                <a:latin typeface="Century Schoolbook"/>
                <a:cs typeface="Century Schoolbook"/>
              </a:rPr>
              <a:t> </a:t>
            </a:r>
            <a:r>
              <a:rPr sz="1059" dirty="0">
                <a:latin typeface="Century Schoolbook"/>
                <a:cs typeface="Century Schoolbook"/>
              </a:rPr>
              <a:t>cost</a:t>
            </a:r>
            <a:r>
              <a:rPr sz="1059" spc="-23" dirty="0">
                <a:latin typeface="Century Schoolbook"/>
                <a:cs typeface="Century Schoolbook"/>
              </a:rPr>
              <a:t> </a:t>
            </a:r>
            <a:r>
              <a:rPr sz="1059" dirty="0">
                <a:latin typeface="Century Schoolbook"/>
                <a:cs typeface="Century Schoolbook"/>
              </a:rPr>
              <a:t>at</a:t>
            </a:r>
            <a:r>
              <a:rPr sz="1059" spc="-25" dirty="0">
                <a:latin typeface="Century Schoolbook"/>
                <a:cs typeface="Century Schoolbook"/>
              </a:rPr>
              <a:t> </a:t>
            </a:r>
            <a:r>
              <a:rPr sz="1059" spc="-4" dirty="0">
                <a:latin typeface="Century Schoolbook"/>
                <a:cs typeface="Century Schoolbook"/>
              </a:rPr>
              <a:t>deployment</a:t>
            </a:r>
            <a:endParaRPr sz="1059" dirty="0">
              <a:latin typeface="Century Schoolbook"/>
              <a:cs typeface="Century Schoolbook"/>
            </a:endParaRPr>
          </a:p>
          <a:p>
            <a:pPr marL="90755" marR="1921" indent="-86194">
              <a:lnSpc>
                <a:spcPts val="1146"/>
              </a:lnSpc>
              <a:spcBef>
                <a:spcPts val="391"/>
              </a:spcBef>
              <a:buFont typeface="Arial"/>
              <a:buChar char="•"/>
              <a:tabLst>
                <a:tab pos="91236" algn="l"/>
              </a:tabLst>
            </a:pPr>
            <a:r>
              <a:rPr sz="1059" dirty="0">
                <a:latin typeface="Century Schoolbook"/>
                <a:cs typeface="Century Schoolbook"/>
              </a:rPr>
              <a:t>Useful</a:t>
            </a:r>
            <a:r>
              <a:rPr sz="1059" spc="-28" dirty="0">
                <a:latin typeface="Century Schoolbook"/>
                <a:cs typeface="Century Schoolbook"/>
              </a:rPr>
              <a:t> </a:t>
            </a:r>
            <a:r>
              <a:rPr sz="1059" dirty="0">
                <a:latin typeface="Century Schoolbook"/>
                <a:cs typeface="Century Schoolbook"/>
              </a:rPr>
              <a:t>for</a:t>
            </a:r>
            <a:r>
              <a:rPr sz="1059" spc="-30" dirty="0">
                <a:latin typeface="Century Schoolbook"/>
                <a:cs typeface="Century Schoolbook"/>
              </a:rPr>
              <a:t> </a:t>
            </a:r>
            <a:r>
              <a:rPr sz="1059" dirty="0">
                <a:latin typeface="Century Schoolbook"/>
                <a:cs typeface="Century Schoolbook"/>
              </a:rPr>
              <a:t>mobile</a:t>
            </a:r>
            <a:r>
              <a:rPr sz="1059" spc="-26" dirty="0">
                <a:latin typeface="Century Schoolbook"/>
                <a:cs typeface="Century Schoolbook"/>
              </a:rPr>
              <a:t> </a:t>
            </a:r>
            <a:r>
              <a:rPr sz="1059" dirty="0">
                <a:latin typeface="Century Schoolbook"/>
                <a:cs typeface="Century Schoolbook"/>
              </a:rPr>
              <a:t>and</a:t>
            </a:r>
            <a:r>
              <a:rPr sz="1059" spc="-26" dirty="0">
                <a:latin typeface="Century Schoolbook"/>
                <a:cs typeface="Century Schoolbook"/>
              </a:rPr>
              <a:t> </a:t>
            </a:r>
            <a:r>
              <a:rPr sz="1059" dirty="0">
                <a:latin typeface="Century Schoolbook"/>
                <a:cs typeface="Century Schoolbook"/>
              </a:rPr>
              <a:t>embedded</a:t>
            </a:r>
            <a:r>
              <a:rPr sz="1059" spc="-30" dirty="0">
                <a:latin typeface="Century Schoolbook"/>
                <a:cs typeface="Century Schoolbook"/>
              </a:rPr>
              <a:t> </a:t>
            </a:r>
            <a:r>
              <a:rPr sz="1059" spc="-4" dirty="0">
                <a:latin typeface="Century Schoolbook"/>
                <a:cs typeface="Century Schoolbook"/>
              </a:rPr>
              <a:t>vision 	applications</a:t>
            </a:r>
            <a:endParaRPr sz="1059" dirty="0">
              <a:latin typeface="Century Schoolbook"/>
              <a:cs typeface="Century Schoolbook"/>
            </a:endParaRPr>
          </a:p>
          <a:p>
            <a:pPr marL="91236" marR="398555" indent="-86674">
              <a:lnSpc>
                <a:spcPts val="1142"/>
              </a:lnSpc>
              <a:spcBef>
                <a:spcPts val="376"/>
              </a:spcBef>
              <a:buFont typeface="Arial"/>
              <a:buChar char="•"/>
              <a:tabLst>
                <a:tab pos="91236" algn="l"/>
              </a:tabLst>
            </a:pPr>
            <a:r>
              <a:rPr sz="1059" dirty="0">
                <a:latin typeface="Century Schoolbook"/>
                <a:cs typeface="Century Schoolbook"/>
              </a:rPr>
              <a:t>Key</a:t>
            </a:r>
            <a:r>
              <a:rPr sz="1059" spc="-28" dirty="0">
                <a:latin typeface="Century Schoolbook"/>
                <a:cs typeface="Century Schoolbook"/>
              </a:rPr>
              <a:t> </a:t>
            </a:r>
            <a:r>
              <a:rPr sz="1059" dirty="0">
                <a:latin typeface="Century Schoolbook"/>
                <a:cs typeface="Century Schoolbook"/>
              </a:rPr>
              <a:t>idea:</a:t>
            </a:r>
            <a:r>
              <a:rPr sz="1059" spc="-19" dirty="0">
                <a:latin typeface="Century Schoolbook"/>
                <a:cs typeface="Century Schoolbook"/>
              </a:rPr>
              <a:t> </a:t>
            </a:r>
            <a:r>
              <a:rPr sz="1059" dirty="0">
                <a:latin typeface="Century Schoolbook"/>
                <a:cs typeface="Century Schoolbook"/>
              </a:rPr>
              <a:t>Normal</a:t>
            </a:r>
            <a:r>
              <a:rPr sz="1059" spc="-21" dirty="0">
                <a:latin typeface="Century Schoolbook"/>
                <a:cs typeface="Century Schoolbook"/>
              </a:rPr>
              <a:t> </a:t>
            </a:r>
            <a:r>
              <a:rPr sz="1059" dirty="0">
                <a:latin typeface="Century Schoolbook"/>
                <a:cs typeface="Century Schoolbook"/>
              </a:rPr>
              <a:t>vs.</a:t>
            </a:r>
            <a:r>
              <a:rPr sz="1059" spc="-21" dirty="0">
                <a:latin typeface="Century Schoolbook"/>
                <a:cs typeface="Century Schoolbook"/>
              </a:rPr>
              <a:t> </a:t>
            </a:r>
            <a:r>
              <a:rPr sz="1059" spc="-4" dirty="0">
                <a:latin typeface="Century Schoolbook"/>
                <a:cs typeface="Century Schoolbook"/>
              </a:rPr>
              <a:t>depthwise- </a:t>
            </a:r>
            <a:r>
              <a:rPr sz="1059" dirty="0">
                <a:latin typeface="Century Schoolbook"/>
                <a:cs typeface="Century Schoolbook"/>
              </a:rPr>
              <a:t>separable</a:t>
            </a:r>
            <a:r>
              <a:rPr sz="1059" spc="-53" dirty="0">
                <a:latin typeface="Century Schoolbook"/>
                <a:cs typeface="Century Schoolbook"/>
              </a:rPr>
              <a:t> </a:t>
            </a:r>
            <a:r>
              <a:rPr sz="1059" spc="-4" dirty="0">
                <a:latin typeface="Century Schoolbook"/>
                <a:cs typeface="Century Schoolbook"/>
              </a:rPr>
              <a:t>convolutions</a:t>
            </a:r>
            <a:endParaRPr sz="1059" dirty="0">
              <a:latin typeface="Century Schoolbook"/>
              <a:cs typeface="Century Schoolbook"/>
            </a:endParaRPr>
          </a:p>
        </p:txBody>
      </p:sp>
      <p:pic>
        <p:nvPicPr>
          <p:cNvPr id="9" name="object 6">
            <a:extLst>
              <a:ext uri="{FF2B5EF4-FFF2-40B4-BE49-F238E27FC236}">
                <a16:creationId xmlns:a16="http://schemas.microsoft.com/office/drawing/2014/main" id="{B529CBE1-C5D2-A9C5-FEE8-BEBC06A86F46}"/>
              </a:ext>
            </a:extLst>
          </p:cNvPr>
          <p:cNvPicPr/>
          <p:nvPr/>
        </p:nvPicPr>
        <p:blipFill>
          <a:blip r:embed="rId3" cstate="print"/>
          <a:stretch>
            <a:fillRect/>
          </a:stretch>
        </p:blipFill>
        <p:spPr>
          <a:xfrm>
            <a:off x="3137749" y="1072859"/>
            <a:ext cx="978494" cy="1645806"/>
          </a:xfrm>
          <a:prstGeom prst="rect">
            <a:avLst/>
          </a:prstGeom>
        </p:spPr>
      </p:pic>
    </p:spTree>
    <p:extLst>
      <p:ext uri="{BB962C8B-B14F-4D97-AF65-F5344CB8AC3E}">
        <p14:creationId xmlns:p14="http://schemas.microsoft.com/office/powerpoint/2010/main" val="9013285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138496" y="80288"/>
            <a:ext cx="3538154" cy="215444"/>
          </a:xfrm>
        </p:spPr>
        <p:txBody>
          <a:bodyPr/>
          <a:lstStyle/>
          <a:p>
            <a:r>
              <a:rPr lang="en-GB" dirty="0"/>
              <a:t>Normal </a:t>
            </a:r>
            <a:r>
              <a:rPr lang="en-GB" spc="-4" dirty="0" err="1"/>
              <a:t>Convlution</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 name="object 2">
            <a:extLst>
              <a:ext uri="{FF2B5EF4-FFF2-40B4-BE49-F238E27FC236}">
                <a16:creationId xmlns:a16="http://schemas.microsoft.com/office/drawing/2014/main" id="{40597BB6-90CF-FA21-1427-93AD305EB32E}"/>
              </a:ext>
            </a:extLst>
          </p:cNvPr>
          <p:cNvGrpSpPr/>
          <p:nvPr/>
        </p:nvGrpSpPr>
        <p:grpSpPr>
          <a:xfrm>
            <a:off x="3339256" y="1214632"/>
            <a:ext cx="856038" cy="756921"/>
            <a:chOff x="8996553" y="1780413"/>
            <a:chExt cx="2263902" cy="2001774"/>
          </a:xfrm>
        </p:grpSpPr>
        <p:sp>
          <p:nvSpPr>
            <p:cNvPr id="4" name="object 3">
              <a:extLst>
                <a:ext uri="{FF2B5EF4-FFF2-40B4-BE49-F238E27FC236}">
                  <a16:creationId xmlns:a16="http://schemas.microsoft.com/office/drawing/2014/main" id="{261DDBA3-DC4B-8034-525D-ECE9752EF5F7}"/>
                </a:ext>
              </a:extLst>
            </p:cNvPr>
            <p:cNvSpPr/>
            <p:nvPr/>
          </p:nvSpPr>
          <p:spPr>
            <a:xfrm>
              <a:off x="9864090" y="1789938"/>
              <a:ext cx="1386840" cy="1379220"/>
            </a:xfrm>
            <a:custGeom>
              <a:avLst/>
              <a:gdLst/>
              <a:ahLst/>
              <a:cxnLst/>
              <a:rect l="l" t="t" r="r" b="b"/>
              <a:pathLst>
                <a:path w="1386840" h="1379220">
                  <a:moveTo>
                    <a:pt x="0" y="1379219"/>
                  </a:moveTo>
                  <a:lnTo>
                    <a:pt x="1386840" y="1379219"/>
                  </a:lnTo>
                  <a:lnTo>
                    <a:pt x="1386840" y="0"/>
                  </a:lnTo>
                  <a:lnTo>
                    <a:pt x="0" y="0"/>
                  </a:lnTo>
                  <a:lnTo>
                    <a:pt x="0" y="1379219"/>
                  </a:lnTo>
                  <a:close/>
                </a:path>
              </a:pathLst>
            </a:custGeom>
            <a:ln w="19050">
              <a:solidFill>
                <a:srgbClr val="44536A"/>
              </a:solidFill>
            </a:ln>
          </p:spPr>
          <p:txBody>
            <a:bodyPr wrap="square" lIns="0" tIns="0" rIns="0" bIns="0" rtlCol="0"/>
            <a:lstStyle/>
            <a:p>
              <a:endParaRPr/>
            </a:p>
          </p:txBody>
        </p:sp>
        <p:sp>
          <p:nvSpPr>
            <p:cNvPr id="6" name="object 4">
              <a:extLst>
                <a:ext uri="{FF2B5EF4-FFF2-40B4-BE49-F238E27FC236}">
                  <a16:creationId xmlns:a16="http://schemas.microsoft.com/office/drawing/2014/main" id="{A58B01D6-D015-04A3-C2A8-9548BB906A28}"/>
                </a:ext>
              </a:extLst>
            </p:cNvPr>
            <p:cNvSpPr/>
            <p:nvPr/>
          </p:nvSpPr>
          <p:spPr>
            <a:xfrm>
              <a:off x="11052810" y="2138299"/>
              <a:ext cx="207645" cy="688975"/>
            </a:xfrm>
            <a:custGeom>
              <a:avLst/>
              <a:gdLst/>
              <a:ahLst/>
              <a:cxnLst/>
              <a:rect l="l" t="t" r="r" b="b"/>
              <a:pathLst>
                <a:path w="207645" h="688975">
                  <a:moveTo>
                    <a:pt x="0" y="0"/>
                  </a:moveTo>
                  <a:lnTo>
                    <a:pt x="207644" y="0"/>
                  </a:lnTo>
                </a:path>
                <a:path w="207645" h="688975">
                  <a:moveTo>
                    <a:pt x="0" y="344424"/>
                  </a:moveTo>
                  <a:lnTo>
                    <a:pt x="207644" y="344424"/>
                  </a:lnTo>
                </a:path>
                <a:path w="207645" h="688975">
                  <a:moveTo>
                    <a:pt x="0" y="688848"/>
                  </a:moveTo>
                  <a:lnTo>
                    <a:pt x="207644" y="688848"/>
                  </a:lnTo>
                </a:path>
              </a:pathLst>
            </a:custGeom>
            <a:ln w="33020">
              <a:solidFill>
                <a:srgbClr val="44536A"/>
              </a:solidFill>
            </a:ln>
          </p:spPr>
          <p:txBody>
            <a:bodyPr wrap="square" lIns="0" tIns="0" rIns="0" bIns="0" rtlCol="0"/>
            <a:lstStyle/>
            <a:p>
              <a:endParaRPr/>
            </a:p>
          </p:txBody>
        </p:sp>
        <p:sp>
          <p:nvSpPr>
            <p:cNvPr id="7" name="object 5">
              <a:extLst>
                <a:ext uri="{FF2B5EF4-FFF2-40B4-BE49-F238E27FC236}">
                  <a16:creationId xmlns:a16="http://schemas.microsoft.com/office/drawing/2014/main" id="{2D0060C2-5EC3-48BA-E7C6-C6D6D0D6C323}"/>
                </a:ext>
              </a:extLst>
            </p:cNvPr>
            <p:cNvSpPr/>
            <p:nvPr/>
          </p:nvSpPr>
          <p:spPr>
            <a:xfrm>
              <a:off x="10213975" y="1780413"/>
              <a:ext cx="685800" cy="148590"/>
            </a:xfrm>
            <a:custGeom>
              <a:avLst/>
              <a:gdLst/>
              <a:ahLst/>
              <a:cxnLst/>
              <a:rect l="l" t="t" r="r" b="b"/>
              <a:pathLst>
                <a:path w="685800" h="148589">
                  <a:moveTo>
                    <a:pt x="0" y="0"/>
                  </a:moveTo>
                  <a:lnTo>
                    <a:pt x="0" y="148208"/>
                  </a:lnTo>
                </a:path>
                <a:path w="685800" h="148589">
                  <a:moveTo>
                    <a:pt x="342900" y="0"/>
                  </a:moveTo>
                  <a:lnTo>
                    <a:pt x="342900" y="148208"/>
                  </a:lnTo>
                </a:path>
                <a:path w="685800" h="148589">
                  <a:moveTo>
                    <a:pt x="685800" y="0"/>
                  </a:moveTo>
                  <a:lnTo>
                    <a:pt x="685800" y="148208"/>
                  </a:lnTo>
                </a:path>
              </a:pathLst>
            </a:custGeom>
            <a:ln w="33019">
              <a:solidFill>
                <a:srgbClr val="44536A"/>
              </a:solidFill>
            </a:ln>
          </p:spPr>
          <p:txBody>
            <a:bodyPr wrap="square" lIns="0" tIns="0" rIns="0" bIns="0" rtlCol="0"/>
            <a:lstStyle/>
            <a:p>
              <a:endParaRPr/>
            </a:p>
          </p:txBody>
        </p:sp>
        <p:sp>
          <p:nvSpPr>
            <p:cNvPr id="8" name="object 6">
              <a:extLst>
                <a:ext uri="{FF2B5EF4-FFF2-40B4-BE49-F238E27FC236}">
                  <a16:creationId xmlns:a16="http://schemas.microsoft.com/office/drawing/2014/main" id="{AD1049B4-9C58-0AE3-A40D-21A0739997A1}"/>
                </a:ext>
              </a:extLst>
            </p:cNvPr>
            <p:cNvSpPr/>
            <p:nvPr/>
          </p:nvSpPr>
          <p:spPr>
            <a:xfrm>
              <a:off x="9665970" y="1928622"/>
              <a:ext cx="1386840" cy="1377950"/>
            </a:xfrm>
            <a:custGeom>
              <a:avLst/>
              <a:gdLst/>
              <a:ahLst/>
              <a:cxnLst/>
              <a:rect l="l" t="t" r="r" b="b"/>
              <a:pathLst>
                <a:path w="1386840" h="1377950">
                  <a:moveTo>
                    <a:pt x="1386840" y="0"/>
                  </a:moveTo>
                  <a:lnTo>
                    <a:pt x="0" y="0"/>
                  </a:lnTo>
                  <a:lnTo>
                    <a:pt x="0" y="1377696"/>
                  </a:lnTo>
                  <a:lnTo>
                    <a:pt x="1386840" y="1377696"/>
                  </a:lnTo>
                  <a:lnTo>
                    <a:pt x="1386840" y="0"/>
                  </a:lnTo>
                  <a:close/>
                </a:path>
              </a:pathLst>
            </a:custGeom>
            <a:solidFill>
              <a:srgbClr val="FFFFFF"/>
            </a:solidFill>
          </p:spPr>
          <p:txBody>
            <a:bodyPr wrap="square" lIns="0" tIns="0" rIns="0" bIns="0" rtlCol="0"/>
            <a:lstStyle/>
            <a:p>
              <a:endParaRPr/>
            </a:p>
          </p:txBody>
        </p:sp>
        <p:sp>
          <p:nvSpPr>
            <p:cNvPr id="10" name="object 7">
              <a:extLst>
                <a:ext uri="{FF2B5EF4-FFF2-40B4-BE49-F238E27FC236}">
                  <a16:creationId xmlns:a16="http://schemas.microsoft.com/office/drawing/2014/main" id="{EF2D9806-6797-50DF-676C-69137741F589}"/>
                </a:ext>
              </a:extLst>
            </p:cNvPr>
            <p:cNvSpPr/>
            <p:nvPr/>
          </p:nvSpPr>
          <p:spPr>
            <a:xfrm>
              <a:off x="9665970" y="1928622"/>
              <a:ext cx="1386840" cy="1377950"/>
            </a:xfrm>
            <a:custGeom>
              <a:avLst/>
              <a:gdLst/>
              <a:ahLst/>
              <a:cxnLst/>
              <a:rect l="l" t="t" r="r" b="b"/>
              <a:pathLst>
                <a:path w="1386840" h="1377950">
                  <a:moveTo>
                    <a:pt x="0" y="1377696"/>
                  </a:moveTo>
                  <a:lnTo>
                    <a:pt x="1386840" y="1377696"/>
                  </a:lnTo>
                  <a:lnTo>
                    <a:pt x="1386840" y="0"/>
                  </a:lnTo>
                  <a:lnTo>
                    <a:pt x="0" y="0"/>
                  </a:lnTo>
                  <a:lnTo>
                    <a:pt x="0" y="1377696"/>
                  </a:lnTo>
                  <a:close/>
                </a:path>
              </a:pathLst>
            </a:custGeom>
            <a:ln w="19050">
              <a:solidFill>
                <a:srgbClr val="44536A"/>
              </a:solidFill>
            </a:ln>
          </p:spPr>
          <p:txBody>
            <a:bodyPr wrap="square" lIns="0" tIns="0" rIns="0" bIns="0" rtlCol="0"/>
            <a:lstStyle/>
            <a:p>
              <a:endParaRPr/>
            </a:p>
          </p:txBody>
        </p:sp>
        <p:sp>
          <p:nvSpPr>
            <p:cNvPr id="11" name="object 8">
              <a:extLst>
                <a:ext uri="{FF2B5EF4-FFF2-40B4-BE49-F238E27FC236}">
                  <a16:creationId xmlns:a16="http://schemas.microsoft.com/office/drawing/2014/main" id="{C5512EC3-2B4F-A188-871A-F00F1FFA929C}"/>
                </a:ext>
              </a:extLst>
            </p:cNvPr>
            <p:cNvSpPr/>
            <p:nvPr/>
          </p:nvSpPr>
          <p:spPr>
            <a:xfrm>
              <a:off x="10824210" y="2276983"/>
              <a:ext cx="238125" cy="688975"/>
            </a:xfrm>
            <a:custGeom>
              <a:avLst/>
              <a:gdLst/>
              <a:ahLst/>
              <a:cxnLst/>
              <a:rect l="l" t="t" r="r" b="b"/>
              <a:pathLst>
                <a:path w="238125" h="688975">
                  <a:moveTo>
                    <a:pt x="0" y="0"/>
                  </a:moveTo>
                  <a:lnTo>
                    <a:pt x="238124" y="0"/>
                  </a:lnTo>
                </a:path>
                <a:path w="238125" h="688975">
                  <a:moveTo>
                    <a:pt x="0" y="344424"/>
                  </a:moveTo>
                  <a:lnTo>
                    <a:pt x="238124" y="344424"/>
                  </a:lnTo>
                </a:path>
                <a:path w="238125" h="688975">
                  <a:moveTo>
                    <a:pt x="0" y="688848"/>
                  </a:moveTo>
                  <a:lnTo>
                    <a:pt x="238124" y="688848"/>
                  </a:lnTo>
                </a:path>
              </a:pathLst>
            </a:custGeom>
            <a:ln w="33019">
              <a:solidFill>
                <a:srgbClr val="44536A"/>
              </a:solidFill>
            </a:ln>
          </p:spPr>
          <p:txBody>
            <a:bodyPr wrap="square" lIns="0" tIns="0" rIns="0" bIns="0" rtlCol="0"/>
            <a:lstStyle/>
            <a:p>
              <a:endParaRPr/>
            </a:p>
          </p:txBody>
        </p:sp>
        <p:sp>
          <p:nvSpPr>
            <p:cNvPr id="12" name="object 9">
              <a:extLst>
                <a:ext uri="{FF2B5EF4-FFF2-40B4-BE49-F238E27FC236}">
                  <a16:creationId xmlns:a16="http://schemas.microsoft.com/office/drawing/2014/main" id="{33BE0E1A-3969-820B-993B-6413A757E4EF}"/>
                </a:ext>
              </a:extLst>
            </p:cNvPr>
            <p:cNvSpPr/>
            <p:nvPr/>
          </p:nvSpPr>
          <p:spPr>
            <a:xfrm>
              <a:off x="10017379" y="1919097"/>
              <a:ext cx="685800" cy="169545"/>
            </a:xfrm>
            <a:custGeom>
              <a:avLst/>
              <a:gdLst/>
              <a:ahLst/>
              <a:cxnLst/>
              <a:rect l="l" t="t" r="r" b="b"/>
              <a:pathLst>
                <a:path w="685800" h="169544">
                  <a:moveTo>
                    <a:pt x="0" y="0"/>
                  </a:moveTo>
                  <a:lnTo>
                    <a:pt x="0" y="169545"/>
                  </a:lnTo>
                </a:path>
                <a:path w="685800" h="169544">
                  <a:moveTo>
                    <a:pt x="342900" y="0"/>
                  </a:moveTo>
                  <a:lnTo>
                    <a:pt x="342900" y="169545"/>
                  </a:lnTo>
                </a:path>
                <a:path w="685800" h="169544">
                  <a:moveTo>
                    <a:pt x="685800" y="0"/>
                  </a:moveTo>
                  <a:lnTo>
                    <a:pt x="685800" y="169545"/>
                  </a:lnTo>
                </a:path>
              </a:pathLst>
            </a:custGeom>
            <a:ln w="33020">
              <a:solidFill>
                <a:srgbClr val="44536A"/>
              </a:solidFill>
            </a:ln>
          </p:spPr>
          <p:txBody>
            <a:bodyPr wrap="square" lIns="0" tIns="0" rIns="0" bIns="0" rtlCol="0"/>
            <a:lstStyle/>
            <a:p>
              <a:endParaRPr/>
            </a:p>
          </p:txBody>
        </p:sp>
        <p:sp>
          <p:nvSpPr>
            <p:cNvPr id="13" name="object 10">
              <a:extLst>
                <a:ext uri="{FF2B5EF4-FFF2-40B4-BE49-F238E27FC236}">
                  <a16:creationId xmlns:a16="http://schemas.microsoft.com/office/drawing/2014/main" id="{B60F20BC-5A42-BAD4-397A-EC98F64385D2}"/>
                </a:ext>
              </a:extLst>
            </p:cNvPr>
            <p:cNvSpPr/>
            <p:nvPr/>
          </p:nvSpPr>
          <p:spPr>
            <a:xfrm>
              <a:off x="9437370" y="2088642"/>
              <a:ext cx="1386840" cy="1379220"/>
            </a:xfrm>
            <a:custGeom>
              <a:avLst/>
              <a:gdLst/>
              <a:ahLst/>
              <a:cxnLst/>
              <a:rect l="l" t="t" r="r" b="b"/>
              <a:pathLst>
                <a:path w="1386840" h="1379220">
                  <a:moveTo>
                    <a:pt x="1386840" y="0"/>
                  </a:moveTo>
                  <a:lnTo>
                    <a:pt x="0" y="0"/>
                  </a:lnTo>
                  <a:lnTo>
                    <a:pt x="0" y="1379219"/>
                  </a:lnTo>
                  <a:lnTo>
                    <a:pt x="1386840" y="1379219"/>
                  </a:lnTo>
                  <a:lnTo>
                    <a:pt x="1386840" y="0"/>
                  </a:lnTo>
                  <a:close/>
                </a:path>
              </a:pathLst>
            </a:custGeom>
            <a:solidFill>
              <a:srgbClr val="FFFFFF"/>
            </a:solidFill>
          </p:spPr>
          <p:txBody>
            <a:bodyPr wrap="square" lIns="0" tIns="0" rIns="0" bIns="0" rtlCol="0"/>
            <a:lstStyle/>
            <a:p>
              <a:endParaRPr/>
            </a:p>
          </p:txBody>
        </p:sp>
        <p:sp>
          <p:nvSpPr>
            <p:cNvPr id="14" name="object 11">
              <a:extLst>
                <a:ext uri="{FF2B5EF4-FFF2-40B4-BE49-F238E27FC236}">
                  <a16:creationId xmlns:a16="http://schemas.microsoft.com/office/drawing/2014/main" id="{3F50C0E4-C0A6-D496-8F79-00100AFD0795}"/>
                </a:ext>
              </a:extLst>
            </p:cNvPr>
            <p:cNvSpPr/>
            <p:nvPr/>
          </p:nvSpPr>
          <p:spPr>
            <a:xfrm>
              <a:off x="9437370" y="2088642"/>
              <a:ext cx="1386840" cy="1379220"/>
            </a:xfrm>
            <a:custGeom>
              <a:avLst/>
              <a:gdLst/>
              <a:ahLst/>
              <a:cxnLst/>
              <a:rect l="l" t="t" r="r" b="b"/>
              <a:pathLst>
                <a:path w="1386840" h="1379220">
                  <a:moveTo>
                    <a:pt x="0" y="1379219"/>
                  </a:moveTo>
                  <a:lnTo>
                    <a:pt x="1386840" y="1379219"/>
                  </a:lnTo>
                  <a:lnTo>
                    <a:pt x="1386840" y="0"/>
                  </a:lnTo>
                  <a:lnTo>
                    <a:pt x="0" y="0"/>
                  </a:lnTo>
                  <a:lnTo>
                    <a:pt x="0" y="1379219"/>
                  </a:lnTo>
                  <a:close/>
                </a:path>
              </a:pathLst>
            </a:custGeom>
            <a:ln w="19050">
              <a:solidFill>
                <a:srgbClr val="44536A"/>
              </a:solidFill>
            </a:ln>
          </p:spPr>
          <p:txBody>
            <a:bodyPr wrap="square" lIns="0" tIns="0" rIns="0" bIns="0" rtlCol="0"/>
            <a:lstStyle/>
            <a:p>
              <a:endParaRPr/>
            </a:p>
          </p:txBody>
        </p:sp>
        <p:sp>
          <p:nvSpPr>
            <p:cNvPr id="15" name="object 12">
              <a:extLst>
                <a:ext uri="{FF2B5EF4-FFF2-40B4-BE49-F238E27FC236}">
                  <a16:creationId xmlns:a16="http://schemas.microsoft.com/office/drawing/2014/main" id="{150B4B9B-F319-8263-F0D1-544622A380D4}"/>
                </a:ext>
              </a:extLst>
            </p:cNvPr>
            <p:cNvSpPr/>
            <p:nvPr/>
          </p:nvSpPr>
          <p:spPr>
            <a:xfrm>
              <a:off x="9788779" y="2079117"/>
              <a:ext cx="1045210" cy="1047115"/>
            </a:xfrm>
            <a:custGeom>
              <a:avLst/>
              <a:gdLst/>
              <a:ahLst/>
              <a:cxnLst/>
              <a:rect l="l" t="t" r="r" b="b"/>
              <a:pathLst>
                <a:path w="1045209" h="1047114">
                  <a:moveTo>
                    <a:pt x="815975" y="357886"/>
                  </a:moveTo>
                  <a:lnTo>
                    <a:pt x="1044955" y="357886"/>
                  </a:lnTo>
                </a:path>
                <a:path w="1045209" h="1047114">
                  <a:moveTo>
                    <a:pt x="815975" y="702310"/>
                  </a:moveTo>
                  <a:lnTo>
                    <a:pt x="1044955" y="702310"/>
                  </a:lnTo>
                </a:path>
                <a:path w="1045209" h="1047114">
                  <a:moveTo>
                    <a:pt x="815975" y="1046734"/>
                  </a:moveTo>
                  <a:lnTo>
                    <a:pt x="1044955" y="1046734"/>
                  </a:lnTo>
                </a:path>
                <a:path w="1045209" h="1047114">
                  <a:moveTo>
                    <a:pt x="0" y="0"/>
                  </a:moveTo>
                  <a:lnTo>
                    <a:pt x="0" y="166497"/>
                  </a:lnTo>
                </a:path>
                <a:path w="1045209" h="1047114">
                  <a:moveTo>
                    <a:pt x="342900" y="0"/>
                  </a:moveTo>
                  <a:lnTo>
                    <a:pt x="342900" y="166497"/>
                  </a:lnTo>
                </a:path>
                <a:path w="1045209" h="1047114">
                  <a:moveTo>
                    <a:pt x="685800" y="0"/>
                  </a:moveTo>
                  <a:lnTo>
                    <a:pt x="685800" y="166497"/>
                  </a:lnTo>
                </a:path>
              </a:pathLst>
            </a:custGeom>
            <a:ln w="33020">
              <a:solidFill>
                <a:srgbClr val="44536A"/>
              </a:solidFill>
            </a:ln>
          </p:spPr>
          <p:txBody>
            <a:bodyPr wrap="square" lIns="0" tIns="0" rIns="0" bIns="0" rtlCol="0"/>
            <a:lstStyle/>
            <a:p>
              <a:endParaRPr/>
            </a:p>
          </p:txBody>
        </p:sp>
        <p:sp>
          <p:nvSpPr>
            <p:cNvPr id="16" name="object 13">
              <a:extLst>
                <a:ext uri="{FF2B5EF4-FFF2-40B4-BE49-F238E27FC236}">
                  <a16:creationId xmlns:a16="http://schemas.microsoft.com/office/drawing/2014/main" id="{20506A19-FF1B-1B4B-6C24-DDFE2ED2151F}"/>
                </a:ext>
              </a:extLst>
            </p:cNvPr>
            <p:cNvSpPr/>
            <p:nvPr/>
          </p:nvSpPr>
          <p:spPr>
            <a:xfrm>
              <a:off x="9217914" y="2245614"/>
              <a:ext cx="1386840" cy="1379220"/>
            </a:xfrm>
            <a:custGeom>
              <a:avLst/>
              <a:gdLst/>
              <a:ahLst/>
              <a:cxnLst/>
              <a:rect l="l" t="t" r="r" b="b"/>
              <a:pathLst>
                <a:path w="1386840" h="1379220">
                  <a:moveTo>
                    <a:pt x="1386840" y="0"/>
                  </a:moveTo>
                  <a:lnTo>
                    <a:pt x="0" y="0"/>
                  </a:lnTo>
                  <a:lnTo>
                    <a:pt x="0" y="1379220"/>
                  </a:lnTo>
                  <a:lnTo>
                    <a:pt x="1386840" y="1379220"/>
                  </a:lnTo>
                  <a:lnTo>
                    <a:pt x="1386840" y="0"/>
                  </a:lnTo>
                  <a:close/>
                </a:path>
              </a:pathLst>
            </a:custGeom>
            <a:solidFill>
              <a:srgbClr val="FFFFFF"/>
            </a:solidFill>
          </p:spPr>
          <p:txBody>
            <a:bodyPr wrap="square" lIns="0" tIns="0" rIns="0" bIns="0" rtlCol="0"/>
            <a:lstStyle/>
            <a:p>
              <a:endParaRPr/>
            </a:p>
          </p:txBody>
        </p:sp>
        <p:sp>
          <p:nvSpPr>
            <p:cNvPr id="17" name="object 14">
              <a:extLst>
                <a:ext uri="{FF2B5EF4-FFF2-40B4-BE49-F238E27FC236}">
                  <a16:creationId xmlns:a16="http://schemas.microsoft.com/office/drawing/2014/main" id="{AEF4124B-141E-97C6-D414-271A0984D2A2}"/>
                </a:ext>
              </a:extLst>
            </p:cNvPr>
            <p:cNvSpPr/>
            <p:nvPr/>
          </p:nvSpPr>
          <p:spPr>
            <a:xfrm>
              <a:off x="9217914" y="2245614"/>
              <a:ext cx="1386840" cy="1379220"/>
            </a:xfrm>
            <a:custGeom>
              <a:avLst/>
              <a:gdLst/>
              <a:ahLst/>
              <a:cxnLst/>
              <a:rect l="l" t="t" r="r" b="b"/>
              <a:pathLst>
                <a:path w="1386840" h="1379220">
                  <a:moveTo>
                    <a:pt x="0" y="1379220"/>
                  </a:moveTo>
                  <a:lnTo>
                    <a:pt x="1386840" y="1379220"/>
                  </a:lnTo>
                  <a:lnTo>
                    <a:pt x="1386840" y="0"/>
                  </a:lnTo>
                  <a:lnTo>
                    <a:pt x="0" y="0"/>
                  </a:lnTo>
                  <a:lnTo>
                    <a:pt x="0" y="1379220"/>
                  </a:lnTo>
                  <a:close/>
                </a:path>
              </a:pathLst>
            </a:custGeom>
            <a:ln w="19050">
              <a:solidFill>
                <a:srgbClr val="44536A"/>
              </a:solidFill>
            </a:ln>
          </p:spPr>
          <p:txBody>
            <a:bodyPr wrap="square" lIns="0" tIns="0" rIns="0" bIns="0" rtlCol="0"/>
            <a:lstStyle/>
            <a:p>
              <a:endParaRPr/>
            </a:p>
          </p:txBody>
        </p:sp>
        <p:sp>
          <p:nvSpPr>
            <p:cNvPr id="18" name="object 15">
              <a:extLst>
                <a:ext uri="{FF2B5EF4-FFF2-40B4-BE49-F238E27FC236}">
                  <a16:creationId xmlns:a16="http://schemas.microsoft.com/office/drawing/2014/main" id="{BEB236BA-4BCC-CED9-7483-0E4B91AAD37B}"/>
                </a:ext>
              </a:extLst>
            </p:cNvPr>
            <p:cNvSpPr/>
            <p:nvPr/>
          </p:nvSpPr>
          <p:spPr>
            <a:xfrm>
              <a:off x="10392918" y="2593975"/>
              <a:ext cx="221615" cy="688975"/>
            </a:xfrm>
            <a:custGeom>
              <a:avLst/>
              <a:gdLst/>
              <a:ahLst/>
              <a:cxnLst/>
              <a:rect l="l" t="t" r="r" b="b"/>
              <a:pathLst>
                <a:path w="221615" h="688975">
                  <a:moveTo>
                    <a:pt x="0" y="0"/>
                  </a:moveTo>
                  <a:lnTo>
                    <a:pt x="221360" y="0"/>
                  </a:lnTo>
                </a:path>
                <a:path w="221615" h="688975">
                  <a:moveTo>
                    <a:pt x="0" y="344424"/>
                  </a:moveTo>
                  <a:lnTo>
                    <a:pt x="221360" y="344424"/>
                  </a:lnTo>
                </a:path>
                <a:path w="221615" h="688975">
                  <a:moveTo>
                    <a:pt x="0" y="688848"/>
                  </a:moveTo>
                  <a:lnTo>
                    <a:pt x="221360" y="688848"/>
                  </a:lnTo>
                </a:path>
              </a:pathLst>
            </a:custGeom>
            <a:ln w="33020">
              <a:solidFill>
                <a:srgbClr val="44536A"/>
              </a:solidFill>
            </a:ln>
          </p:spPr>
          <p:txBody>
            <a:bodyPr wrap="square" lIns="0" tIns="0" rIns="0" bIns="0" rtlCol="0"/>
            <a:lstStyle/>
            <a:p>
              <a:endParaRPr/>
            </a:p>
          </p:txBody>
        </p:sp>
        <p:sp>
          <p:nvSpPr>
            <p:cNvPr id="19" name="object 16">
              <a:extLst>
                <a:ext uri="{FF2B5EF4-FFF2-40B4-BE49-F238E27FC236}">
                  <a16:creationId xmlns:a16="http://schemas.microsoft.com/office/drawing/2014/main" id="{AFF8B9F5-EDAC-7AEA-D7C6-A580B252906B}"/>
                </a:ext>
              </a:extLst>
            </p:cNvPr>
            <p:cNvSpPr/>
            <p:nvPr/>
          </p:nvSpPr>
          <p:spPr>
            <a:xfrm>
              <a:off x="9567799" y="2236089"/>
              <a:ext cx="687705" cy="157480"/>
            </a:xfrm>
            <a:custGeom>
              <a:avLst/>
              <a:gdLst/>
              <a:ahLst/>
              <a:cxnLst/>
              <a:rect l="l" t="t" r="r" b="b"/>
              <a:pathLst>
                <a:path w="687704" h="157480">
                  <a:moveTo>
                    <a:pt x="0" y="0"/>
                  </a:moveTo>
                  <a:lnTo>
                    <a:pt x="0" y="157353"/>
                  </a:lnTo>
                </a:path>
                <a:path w="687704" h="157480">
                  <a:moveTo>
                    <a:pt x="344424" y="0"/>
                  </a:moveTo>
                  <a:lnTo>
                    <a:pt x="344424" y="157353"/>
                  </a:lnTo>
                </a:path>
                <a:path w="687704" h="157480">
                  <a:moveTo>
                    <a:pt x="687324" y="0"/>
                  </a:moveTo>
                  <a:lnTo>
                    <a:pt x="687324" y="157353"/>
                  </a:lnTo>
                </a:path>
              </a:pathLst>
            </a:custGeom>
            <a:ln w="33019">
              <a:solidFill>
                <a:srgbClr val="44536A"/>
              </a:solidFill>
            </a:ln>
          </p:spPr>
          <p:txBody>
            <a:bodyPr wrap="square" lIns="0" tIns="0" rIns="0" bIns="0" rtlCol="0"/>
            <a:lstStyle/>
            <a:p>
              <a:endParaRPr/>
            </a:p>
          </p:txBody>
        </p:sp>
        <p:pic>
          <p:nvPicPr>
            <p:cNvPr id="20" name="object 17">
              <a:extLst>
                <a:ext uri="{FF2B5EF4-FFF2-40B4-BE49-F238E27FC236}">
                  <a16:creationId xmlns:a16="http://schemas.microsoft.com/office/drawing/2014/main" id="{3DB20948-2063-BD7E-4F97-9BCE245C0395}"/>
                </a:ext>
              </a:extLst>
            </p:cNvPr>
            <p:cNvPicPr/>
            <p:nvPr/>
          </p:nvPicPr>
          <p:blipFill>
            <a:blip r:embed="rId3" cstate="print"/>
            <a:stretch>
              <a:fillRect/>
            </a:stretch>
          </p:blipFill>
          <p:spPr>
            <a:xfrm>
              <a:off x="8996553" y="2383917"/>
              <a:ext cx="1405890" cy="1398270"/>
            </a:xfrm>
            <a:prstGeom prst="rect">
              <a:avLst/>
            </a:prstGeom>
          </p:spPr>
        </p:pic>
      </p:grpSp>
      <p:sp>
        <p:nvSpPr>
          <p:cNvPr id="21" name="object 19">
            <a:extLst>
              <a:ext uri="{FF2B5EF4-FFF2-40B4-BE49-F238E27FC236}">
                <a16:creationId xmlns:a16="http://schemas.microsoft.com/office/drawing/2014/main" id="{E4F2F3BB-443E-30C7-E2EB-0379F1782C61}"/>
              </a:ext>
            </a:extLst>
          </p:cNvPr>
          <p:cNvSpPr txBox="1"/>
          <p:nvPr/>
        </p:nvSpPr>
        <p:spPr>
          <a:xfrm>
            <a:off x="253380" y="2419165"/>
            <a:ext cx="787318"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Computational</a:t>
            </a:r>
            <a:r>
              <a:rPr sz="681" spc="-17" dirty="0">
                <a:latin typeface="Century"/>
                <a:cs typeface="Century"/>
              </a:rPr>
              <a:t> </a:t>
            </a:r>
            <a:r>
              <a:rPr sz="681" spc="-8" dirty="0">
                <a:latin typeface="Century"/>
                <a:cs typeface="Century"/>
              </a:rPr>
              <a:t>cost</a:t>
            </a:r>
            <a:endParaRPr sz="681">
              <a:latin typeface="Century"/>
              <a:cs typeface="Century"/>
            </a:endParaRPr>
          </a:p>
        </p:txBody>
      </p:sp>
      <p:sp>
        <p:nvSpPr>
          <p:cNvPr id="22" name="object 20">
            <a:extLst>
              <a:ext uri="{FF2B5EF4-FFF2-40B4-BE49-F238E27FC236}">
                <a16:creationId xmlns:a16="http://schemas.microsoft.com/office/drawing/2014/main" id="{ABF3596D-F494-B5D0-CF7C-E9827EDD4EDF}"/>
              </a:ext>
            </a:extLst>
          </p:cNvPr>
          <p:cNvSpPr txBox="1"/>
          <p:nvPr/>
        </p:nvSpPr>
        <p:spPr>
          <a:xfrm>
            <a:off x="1246850" y="2419165"/>
            <a:ext cx="62188"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a:t>
            </a:r>
            <a:endParaRPr sz="681">
              <a:latin typeface="Century"/>
              <a:cs typeface="Century"/>
            </a:endParaRPr>
          </a:p>
        </p:txBody>
      </p:sp>
      <p:sp>
        <p:nvSpPr>
          <p:cNvPr id="23" name="object 21">
            <a:extLst>
              <a:ext uri="{FF2B5EF4-FFF2-40B4-BE49-F238E27FC236}">
                <a16:creationId xmlns:a16="http://schemas.microsoft.com/office/drawing/2014/main" id="{D34CB071-E540-5A05-9202-C44799F2C459}"/>
              </a:ext>
            </a:extLst>
          </p:cNvPr>
          <p:cNvSpPr txBox="1"/>
          <p:nvPr/>
        </p:nvSpPr>
        <p:spPr>
          <a:xfrm>
            <a:off x="1563131" y="2419165"/>
            <a:ext cx="580584"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#filter</a:t>
            </a:r>
            <a:r>
              <a:rPr sz="681" spc="-4" dirty="0">
                <a:latin typeface="Century"/>
                <a:cs typeface="Century"/>
              </a:rPr>
              <a:t> params</a:t>
            </a:r>
            <a:endParaRPr sz="681">
              <a:latin typeface="Century"/>
              <a:cs typeface="Century"/>
            </a:endParaRPr>
          </a:p>
        </p:txBody>
      </p:sp>
      <p:sp>
        <p:nvSpPr>
          <p:cNvPr id="24" name="object 22">
            <a:extLst>
              <a:ext uri="{FF2B5EF4-FFF2-40B4-BE49-F238E27FC236}">
                <a16:creationId xmlns:a16="http://schemas.microsoft.com/office/drawing/2014/main" id="{FECADE08-A6DE-24BA-BF5E-A7720EA8C6AE}"/>
              </a:ext>
            </a:extLst>
          </p:cNvPr>
          <p:cNvSpPr txBox="1"/>
          <p:nvPr/>
        </p:nvSpPr>
        <p:spPr>
          <a:xfrm>
            <a:off x="2230484" y="2419165"/>
            <a:ext cx="874478" cy="109621"/>
          </a:xfrm>
          <a:prstGeom prst="rect">
            <a:avLst/>
          </a:prstGeom>
        </p:spPr>
        <p:txBody>
          <a:bodyPr vert="horz" wrap="square" lIns="0" tIns="4802" rIns="0" bIns="0" rtlCol="0">
            <a:spAutoFit/>
          </a:bodyPr>
          <a:lstStyle/>
          <a:p>
            <a:pPr marL="4802">
              <a:spcBef>
                <a:spcPts val="38"/>
              </a:spcBef>
              <a:tabLst>
                <a:tab pos="218725" algn="l"/>
              </a:tabLst>
            </a:pPr>
            <a:r>
              <a:rPr sz="681" spc="-19" dirty="0">
                <a:latin typeface="Century"/>
                <a:cs typeface="Century"/>
              </a:rPr>
              <a:t>x</a:t>
            </a:r>
            <a:r>
              <a:rPr sz="681" dirty="0">
                <a:latin typeface="Century"/>
                <a:cs typeface="Century"/>
              </a:rPr>
              <a:t>	#</a:t>
            </a:r>
            <a:r>
              <a:rPr sz="681" spc="-2" dirty="0">
                <a:latin typeface="Century"/>
                <a:cs typeface="Century"/>
              </a:rPr>
              <a:t> </a:t>
            </a:r>
            <a:r>
              <a:rPr sz="681" dirty="0">
                <a:latin typeface="Century"/>
                <a:cs typeface="Century"/>
              </a:rPr>
              <a:t>filter</a:t>
            </a:r>
            <a:r>
              <a:rPr sz="681" spc="-2" dirty="0">
                <a:latin typeface="Century"/>
                <a:cs typeface="Century"/>
              </a:rPr>
              <a:t> </a:t>
            </a:r>
            <a:r>
              <a:rPr sz="681" spc="-4" dirty="0">
                <a:latin typeface="Century"/>
                <a:cs typeface="Century"/>
              </a:rPr>
              <a:t>positions</a:t>
            </a:r>
            <a:endParaRPr sz="681">
              <a:latin typeface="Century"/>
              <a:cs typeface="Century"/>
            </a:endParaRPr>
          </a:p>
        </p:txBody>
      </p:sp>
      <p:sp>
        <p:nvSpPr>
          <p:cNvPr id="25" name="object 23">
            <a:extLst>
              <a:ext uri="{FF2B5EF4-FFF2-40B4-BE49-F238E27FC236}">
                <a16:creationId xmlns:a16="http://schemas.microsoft.com/office/drawing/2014/main" id="{564FE828-F4FC-A60A-5B1B-DBC1090DDC5D}"/>
              </a:ext>
            </a:extLst>
          </p:cNvPr>
          <p:cNvSpPr txBox="1"/>
          <p:nvPr/>
        </p:nvSpPr>
        <p:spPr>
          <a:xfrm>
            <a:off x="3288078" y="2419165"/>
            <a:ext cx="56186"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x</a:t>
            </a:r>
            <a:endParaRPr sz="681">
              <a:latin typeface="Century"/>
              <a:cs typeface="Century"/>
            </a:endParaRPr>
          </a:p>
        </p:txBody>
      </p:sp>
      <p:sp>
        <p:nvSpPr>
          <p:cNvPr id="26" name="object 24">
            <a:extLst>
              <a:ext uri="{FF2B5EF4-FFF2-40B4-BE49-F238E27FC236}">
                <a16:creationId xmlns:a16="http://schemas.microsoft.com/office/drawing/2014/main" id="{60F4C36A-DB27-064C-00F7-F2F61F73790B}"/>
              </a:ext>
            </a:extLst>
          </p:cNvPr>
          <p:cNvSpPr txBox="1"/>
          <p:nvPr/>
        </p:nvSpPr>
        <p:spPr>
          <a:xfrm>
            <a:off x="3574193" y="2419165"/>
            <a:ext cx="415629"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a:t>
            </a:r>
            <a:r>
              <a:rPr sz="681" spc="-4" dirty="0">
                <a:latin typeface="Century"/>
                <a:cs typeface="Century"/>
              </a:rPr>
              <a:t> </a:t>
            </a:r>
            <a:r>
              <a:rPr sz="681" dirty="0">
                <a:latin typeface="Century"/>
                <a:cs typeface="Century"/>
              </a:rPr>
              <a:t>of</a:t>
            </a:r>
            <a:r>
              <a:rPr sz="681" spc="-4" dirty="0">
                <a:latin typeface="Century"/>
                <a:cs typeface="Century"/>
              </a:rPr>
              <a:t> filters</a:t>
            </a:r>
            <a:endParaRPr sz="681">
              <a:latin typeface="Century"/>
              <a:cs typeface="Century"/>
            </a:endParaRPr>
          </a:p>
        </p:txBody>
      </p:sp>
      <p:grpSp>
        <p:nvGrpSpPr>
          <p:cNvPr id="27" name="object 25">
            <a:extLst>
              <a:ext uri="{FF2B5EF4-FFF2-40B4-BE49-F238E27FC236}">
                <a16:creationId xmlns:a16="http://schemas.microsoft.com/office/drawing/2014/main" id="{921307BF-8E47-CA91-98A4-F547BBB0765E}"/>
              </a:ext>
            </a:extLst>
          </p:cNvPr>
          <p:cNvGrpSpPr/>
          <p:nvPr/>
        </p:nvGrpSpPr>
        <p:grpSpPr>
          <a:xfrm>
            <a:off x="451604" y="1177895"/>
            <a:ext cx="941229" cy="934266"/>
            <a:chOff x="1359788" y="1683257"/>
            <a:chExt cx="2489200" cy="2470785"/>
          </a:xfrm>
        </p:grpSpPr>
        <p:sp>
          <p:nvSpPr>
            <p:cNvPr id="28" name="object 26">
              <a:extLst>
                <a:ext uri="{FF2B5EF4-FFF2-40B4-BE49-F238E27FC236}">
                  <a16:creationId xmlns:a16="http://schemas.microsoft.com/office/drawing/2014/main" id="{9B662DB7-C26A-BC32-18C7-842A887062F7}"/>
                </a:ext>
              </a:extLst>
            </p:cNvPr>
            <p:cNvSpPr/>
            <p:nvPr/>
          </p:nvSpPr>
          <p:spPr>
            <a:xfrm>
              <a:off x="1745742" y="1706130"/>
              <a:ext cx="2080260" cy="2070100"/>
            </a:xfrm>
            <a:custGeom>
              <a:avLst/>
              <a:gdLst/>
              <a:ahLst/>
              <a:cxnLst/>
              <a:rect l="l" t="t" r="r" b="b"/>
              <a:pathLst>
                <a:path w="2080260" h="2070100">
                  <a:moveTo>
                    <a:pt x="2080260" y="0"/>
                  </a:moveTo>
                  <a:lnTo>
                    <a:pt x="0" y="0"/>
                  </a:lnTo>
                  <a:lnTo>
                    <a:pt x="0" y="173723"/>
                  </a:lnTo>
                  <a:lnTo>
                    <a:pt x="0" y="368795"/>
                  </a:lnTo>
                  <a:lnTo>
                    <a:pt x="0" y="2069579"/>
                  </a:lnTo>
                  <a:lnTo>
                    <a:pt x="2080260" y="2069579"/>
                  </a:lnTo>
                  <a:lnTo>
                    <a:pt x="2080260" y="368795"/>
                  </a:lnTo>
                  <a:lnTo>
                    <a:pt x="2080260" y="173723"/>
                  </a:lnTo>
                  <a:lnTo>
                    <a:pt x="2080260" y="0"/>
                  </a:lnTo>
                  <a:close/>
                </a:path>
              </a:pathLst>
            </a:custGeom>
            <a:solidFill>
              <a:srgbClr val="0E68B6"/>
            </a:solidFill>
          </p:spPr>
          <p:txBody>
            <a:bodyPr wrap="square" lIns="0" tIns="0" rIns="0" bIns="0" rtlCol="0"/>
            <a:lstStyle/>
            <a:p>
              <a:endParaRPr/>
            </a:p>
          </p:txBody>
        </p:sp>
        <p:sp>
          <p:nvSpPr>
            <p:cNvPr id="29" name="object 27">
              <a:extLst>
                <a:ext uri="{FF2B5EF4-FFF2-40B4-BE49-F238E27FC236}">
                  <a16:creationId xmlns:a16="http://schemas.microsoft.com/office/drawing/2014/main" id="{BA43A6BC-C1D9-2154-5F5A-F90F2BBAB165}"/>
                </a:ext>
              </a:extLst>
            </p:cNvPr>
            <p:cNvSpPr/>
            <p:nvPr/>
          </p:nvSpPr>
          <p:spPr>
            <a:xfrm>
              <a:off x="1745741" y="1706117"/>
              <a:ext cx="2080260" cy="2070100"/>
            </a:xfrm>
            <a:custGeom>
              <a:avLst/>
              <a:gdLst/>
              <a:ahLst/>
              <a:cxnLst/>
              <a:rect l="l" t="t" r="r" b="b"/>
              <a:pathLst>
                <a:path w="2080260" h="2070100">
                  <a:moveTo>
                    <a:pt x="0" y="2069591"/>
                  </a:moveTo>
                  <a:lnTo>
                    <a:pt x="2080259" y="2069591"/>
                  </a:lnTo>
                  <a:lnTo>
                    <a:pt x="2080259" y="0"/>
                  </a:lnTo>
                  <a:lnTo>
                    <a:pt x="0" y="0"/>
                  </a:lnTo>
                  <a:lnTo>
                    <a:pt x="0" y="2069591"/>
                  </a:lnTo>
                  <a:close/>
                </a:path>
              </a:pathLst>
            </a:custGeom>
            <a:ln w="19050">
              <a:solidFill>
                <a:srgbClr val="000000"/>
              </a:solidFill>
            </a:ln>
          </p:spPr>
          <p:txBody>
            <a:bodyPr wrap="square" lIns="0" tIns="0" rIns="0" bIns="0" rtlCol="0"/>
            <a:lstStyle/>
            <a:p>
              <a:endParaRPr/>
            </a:p>
          </p:txBody>
        </p:sp>
        <p:sp>
          <p:nvSpPr>
            <p:cNvPr id="30" name="object 28">
              <a:extLst>
                <a:ext uri="{FF2B5EF4-FFF2-40B4-BE49-F238E27FC236}">
                  <a16:creationId xmlns:a16="http://schemas.microsoft.com/office/drawing/2014/main" id="{527DD56B-747D-B412-0B96-1911F39C8971}"/>
                </a:ext>
              </a:extLst>
            </p:cNvPr>
            <p:cNvSpPr/>
            <p:nvPr/>
          </p:nvSpPr>
          <p:spPr>
            <a:xfrm>
              <a:off x="2785744" y="1696592"/>
              <a:ext cx="0" cy="183515"/>
            </a:xfrm>
            <a:custGeom>
              <a:avLst/>
              <a:gdLst/>
              <a:ahLst/>
              <a:cxnLst/>
              <a:rect l="l" t="t" r="r" b="b"/>
              <a:pathLst>
                <a:path h="183514">
                  <a:moveTo>
                    <a:pt x="0" y="0"/>
                  </a:moveTo>
                  <a:lnTo>
                    <a:pt x="0" y="183261"/>
                  </a:lnTo>
                </a:path>
              </a:pathLst>
            </a:custGeom>
            <a:ln w="26415">
              <a:solidFill>
                <a:srgbClr val="44536A"/>
              </a:solidFill>
            </a:ln>
          </p:spPr>
          <p:txBody>
            <a:bodyPr wrap="square" lIns="0" tIns="0" rIns="0" bIns="0" rtlCol="0"/>
            <a:lstStyle/>
            <a:p>
              <a:endParaRPr/>
            </a:p>
          </p:txBody>
        </p:sp>
        <p:sp>
          <p:nvSpPr>
            <p:cNvPr id="31" name="object 29">
              <a:extLst>
                <a:ext uri="{FF2B5EF4-FFF2-40B4-BE49-F238E27FC236}">
                  <a16:creationId xmlns:a16="http://schemas.microsoft.com/office/drawing/2014/main" id="{9DEB4E9C-6617-809C-E21F-980EABC1E1D1}"/>
                </a:ext>
              </a:extLst>
            </p:cNvPr>
            <p:cNvSpPr/>
            <p:nvPr/>
          </p:nvSpPr>
          <p:spPr>
            <a:xfrm>
              <a:off x="3136265" y="1696592"/>
              <a:ext cx="0" cy="183515"/>
            </a:xfrm>
            <a:custGeom>
              <a:avLst/>
              <a:gdLst/>
              <a:ahLst/>
              <a:cxnLst/>
              <a:rect l="l" t="t" r="r" b="b"/>
              <a:pathLst>
                <a:path h="183514">
                  <a:moveTo>
                    <a:pt x="0" y="0"/>
                  </a:moveTo>
                  <a:lnTo>
                    <a:pt x="0" y="183261"/>
                  </a:lnTo>
                </a:path>
              </a:pathLst>
            </a:custGeom>
            <a:ln w="26416">
              <a:solidFill>
                <a:srgbClr val="44536A"/>
              </a:solidFill>
            </a:ln>
          </p:spPr>
          <p:txBody>
            <a:bodyPr wrap="square" lIns="0" tIns="0" rIns="0" bIns="0" rtlCol="0"/>
            <a:lstStyle/>
            <a:p>
              <a:endParaRPr/>
            </a:p>
          </p:txBody>
        </p:sp>
        <p:sp>
          <p:nvSpPr>
            <p:cNvPr id="32" name="object 30">
              <a:extLst>
                <a:ext uri="{FF2B5EF4-FFF2-40B4-BE49-F238E27FC236}">
                  <a16:creationId xmlns:a16="http://schemas.microsoft.com/office/drawing/2014/main" id="{2E6041AB-AE13-5AC0-1990-2F89C3A69377}"/>
                </a:ext>
              </a:extLst>
            </p:cNvPr>
            <p:cNvSpPr/>
            <p:nvPr/>
          </p:nvSpPr>
          <p:spPr>
            <a:xfrm>
              <a:off x="2435225" y="1696592"/>
              <a:ext cx="1051560" cy="183515"/>
            </a:xfrm>
            <a:custGeom>
              <a:avLst/>
              <a:gdLst/>
              <a:ahLst/>
              <a:cxnLst/>
              <a:rect l="l" t="t" r="r" b="b"/>
              <a:pathLst>
                <a:path w="1051560" h="183514">
                  <a:moveTo>
                    <a:pt x="1051559" y="0"/>
                  </a:moveTo>
                  <a:lnTo>
                    <a:pt x="1051559" y="183261"/>
                  </a:lnTo>
                </a:path>
                <a:path w="1051560" h="183514">
                  <a:moveTo>
                    <a:pt x="0" y="0"/>
                  </a:moveTo>
                  <a:lnTo>
                    <a:pt x="0" y="183261"/>
                  </a:lnTo>
                </a:path>
              </a:pathLst>
            </a:custGeom>
            <a:ln w="26415">
              <a:solidFill>
                <a:srgbClr val="44536A"/>
              </a:solidFill>
            </a:ln>
          </p:spPr>
          <p:txBody>
            <a:bodyPr wrap="square" lIns="0" tIns="0" rIns="0" bIns="0" rtlCol="0"/>
            <a:lstStyle/>
            <a:p>
              <a:endParaRPr/>
            </a:p>
          </p:txBody>
        </p:sp>
        <p:sp>
          <p:nvSpPr>
            <p:cNvPr id="33" name="object 31">
              <a:extLst>
                <a:ext uri="{FF2B5EF4-FFF2-40B4-BE49-F238E27FC236}">
                  <a16:creationId xmlns:a16="http://schemas.microsoft.com/office/drawing/2014/main" id="{F29BC814-608C-6704-866C-2D4D6CEA2E69}"/>
                </a:ext>
              </a:extLst>
            </p:cNvPr>
            <p:cNvSpPr/>
            <p:nvPr/>
          </p:nvSpPr>
          <p:spPr>
            <a:xfrm>
              <a:off x="2095372" y="1696592"/>
              <a:ext cx="0" cy="183515"/>
            </a:xfrm>
            <a:custGeom>
              <a:avLst/>
              <a:gdLst/>
              <a:ahLst/>
              <a:cxnLst/>
              <a:rect l="l" t="t" r="r" b="b"/>
              <a:pathLst>
                <a:path h="183514">
                  <a:moveTo>
                    <a:pt x="0" y="0"/>
                  </a:moveTo>
                  <a:lnTo>
                    <a:pt x="0" y="183261"/>
                  </a:lnTo>
                </a:path>
              </a:pathLst>
            </a:custGeom>
            <a:ln w="26416">
              <a:solidFill>
                <a:srgbClr val="44536A"/>
              </a:solidFill>
            </a:ln>
          </p:spPr>
          <p:txBody>
            <a:bodyPr wrap="square" lIns="0" tIns="0" rIns="0" bIns="0" rtlCol="0"/>
            <a:lstStyle/>
            <a:p>
              <a:endParaRPr/>
            </a:p>
          </p:txBody>
        </p:sp>
        <p:sp>
          <p:nvSpPr>
            <p:cNvPr id="34" name="object 32">
              <a:extLst>
                <a:ext uri="{FF2B5EF4-FFF2-40B4-BE49-F238E27FC236}">
                  <a16:creationId xmlns:a16="http://schemas.microsoft.com/office/drawing/2014/main" id="{005FD8F1-9481-95CB-4587-ACD5D75CA80E}"/>
                </a:ext>
              </a:extLst>
            </p:cNvPr>
            <p:cNvSpPr/>
            <p:nvPr/>
          </p:nvSpPr>
          <p:spPr>
            <a:xfrm>
              <a:off x="3659886" y="2055621"/>
              <a:ext cx="175895" cy="1377950"/>
            </a:xfrm>
            <a:custGeom>
              <a:avLst/>
              <a:gdLst/>
              <a:ahLst/>
              <a:cxnLst/>
              <a:rect l="l" t="t" r="r" b="b"/>
              <a:pathLst>
                <a:path w="175895" h="1377950">
                  <a:moveTo>
                    <a:pt x="0" y="0"/>
                  </a:moveTo>
                  <a:lnTo>
                    <a:pt x="175513" y="0"/>
                  </a:lnTo>
                </a:path>
                <a:path w="175895" h="1377950">
                  <a:moveTo>
                    <a:pt x="0" y="344424"/>
                  </a:moveTo>
                  <a:lnTo>
                    <a:pt x="175513" y="344424"/>
                  </a:lnTo>
                </a:path>
                <a:path w="175895" h="1377950">
                  <a:moveTo>
                    <a:pt x="0" y="688848"/>
                  </a:moveTo>
                  <a:lnTo>
                    <a:pt x="175513" y="688848"/>
                  </a:lnTo>
                </a:path>
                <a:path w="175895" h="1377950">
                  <a:moveTo>
                    <a:pt x="0" y="1033272"/>
                  </a:moveTo>
                  <a:lnTo>
                    <a:pt x="175513" y="1033272"/>
                  </a:lnTo>
                </a:path>
                <a:path w="175895" h="1377950">
                  <a:moveTo>
                    <a:pt x="0" y="1377696"/>
                  </a:moveTo>
                  <a:lnTo>
                    <a:pt x="175513" y="1377696"/>
                  </a:lnTo>
                </a:path>
              </a:pathLst>
            </a:custGeom>
            <a:ln w="26162">
              <a:solidFill>
                <a:srgbClr val="44536A"/>
              </a:solidFill>
            </a:ln>
          </p:spPr>
          <p:txBody>
            <a:bodyPr wrap="square" lIns="0" tIns="0" rIns="0" bIns="0" rtlCol="0"/>
            <a:lstStyle/>
            <a:p>
              <a:endParaRPr/>
            </a:p>
          </p:txBody>
        </p:sp>
        <p:sp>
          <p:nvSpPr>
            <p:cNvPr id="35" name="object 33">
              <a:extLst>
                <a:ext uri="{FF2B5EF4-FFF2-40B4-BE49-F238E27FC236}">
                  <a16:creationId xmlns:a16="http://schemas.microsoft.com/office/drawing/2014/main" id="{264EA41B-69D7-8EA8-B3D3-397C77E7D55E}"/>
                </a:ext>
              </a:extLst>
            </p:cNvPr>
            <p:cNvSpPr/>
            <p:nvPr/>
          </p:nvSpPr>
          <p:spPr>
            <a:xfrm>
              <a:off x="1579626" y="1879853"/>
              <a:ext cx="2080260" cy="2068195"/>
            </a:xfrm>
            <a:custGeom>
              <a:avLst/>
              <a:gdLst/>
              <a:ahLst/>
              <a:cxnLst/>
              <a:rect l="l" t="t" r="r" b="b"/>
              <a:pathLst>
                <a:path w="2080260" h="2068195">
                  <a:moveTo>
                    <a:pt x="2080260" y="0"/>
                  </a:moveTo>
                  <a:lnTo>
                    <a:pt x="0" y="0"/>
                  </a:lnTo>
                  <a:lnTo>
                    <a:pt x="0" y="195072"/>
                  </a:lnTo>
                  <a:lnTo>
                    <a:pt x="0" y="2068068"/>
                  </a:lnTo>
                  <a:lnTo>
                    <a:pt x="2080260" y="2068068"/>
                  </a:lnTo>
                  <a:lnTo>
                    <a:pt x="2080260" y="195072"/>
                  </a:lnTo>
                  <a:lnTo>
                    <a:pt x="2080260" y="0"/>
                  </a:lnTo>
                  <a:close/>
                </a:path>
              </a:pathLst>
            </a:custGeom>
            <a:solidFill>
              <a:srgbClr val="439F46"/>
            </a:solidFill>
          </p:spPr>
          <p:txBody>
            <a:bodyPr wrap="square" lIns="0" tIns="0" rIns="0" bIns="0" rtlCol="0"/>
            <a:lstStyle/>
            <a:p>
              <a:endParaRPr/>
            </a:p>
          </p:txBody>
        </p:sp>
        <p:sp>
          <p:nvSpPr>
            <p:cNvPr id="36" name="object 34">
              <a:extLst>
                <a:ext uri="{FF2B5EF4-FFF2-40B4-BE49-F238E27FC236}">
                  <a16:creationId xmlns:a16="http://schemas.microsoft.com/office/drawing/2014/main" id="{A65CE7AF-683C-58D2-8C84-1D990D1E3433}"/>
                </a:ext>
              </a:extLst>
            </p:cNvPr>
            <p:cNvSpPr/>
            <p:nvPr/>
          </p:nvSpPr>
          <p:spPr>
            <a:xfrm>
              <a:off x="1579625" y="1879853"/>
              <a:ext cx="2080260" cy="2068195"/>
            </a:xfrm>
            <a:custGeom>
              <a:avLst/>
              <a:gdLst/>
              <a:ahLst/>
              <a:cxnLst/>
              <a:rect l="l" t="t" r="r" b="b"/>
              <a:pathLst>
                <a:path w="2080260" h="2068195">
                  <a:moveTo>
                    <a:pt x="0" y="2068068"/>
                  </a:moveTo>
                  <a:lnTo>
                    <a:pt x="2080260" y="2068068"/>
                  </a:lnTo>
                  <a:lnTo>
                    <a:pt x="2080260" y="0"/>
                  </a:lnTo>
                  <a:lnTo>
                    <a:pt x="0" y="0"/>
                  </a:lnTo>
                  <a:lnTo>
                    <a:pt x="0" y="2068068"/>
                  </a:lnTo>
                  <a:close/>
                </a:path>
              </a:pathLst>
            </a:custGeom>
            <a:ln w="19050">
              <a:solidFill>
                <a:srgbClr val="000000"/>
              </a:solidFill>
            </a:ln>
          </p:spPr>
          <p:txBody>
            <a:bodyPr wrap="square" lIns="0" tIns="0" rIns="0" bIns="0" rtlCol="0"/>
            <a:lstStyle/>
            <a:p>
              <a:endParaRPr/>
            </a:p>
          </p:txBody>
        </p:sp>
        <p:sp>
          <p:nvSpPr>
            <p:cNvPr id="37" name="object 35">
              <a:extLst>
                <a:ext uri="{FF2B5EF4-FFF2-40B4-BE49-F238E27FC236}">
                  <a16:creationId xmlns:a16="http://schemas.microsoft.com/office/drawing/2014/main" id="{456B69C1-7855-442F-257E-32802D69B99B}"/>
                </a:ext>
              </a:extLst>
            </p:cNvPr>
            <p:cNvSpPr/>
            <p:nvPr/>
          </p:nvSpPr>
          <p:spPr>
            <a:xfrm>
              <a:off x="2619628" y="1870328"/>
              <a:ext cx="0" cy="205104"/>
            </a:xfrm>
            <a:custGeom>
              <a:avLst/>
              <a:gdLst/>
              <a:ahLst/>
              <a:cxnLst/>
              <a:rect l="l" t="t" r="r" b="b"/>
              <a:pathLst>
                <a:path h="205105">
                  <a:moveTo>
                    <a:pt x="0" y="0"/>
                  </a:moveTo>
                  <a:lnTo>
                    <a:pt x="0" y="204597"/>
                  </a:lnTo>
                </a:path>
              </a:pathLst>
            </a:custGeom>
            <a:ln w="26416">
              <a:solidFill>
                <a:srgbClr val="44536A"/>
              </a:solidFill>
            </a:ln>
          </p:spPr>
          <p:txBody>
            <a:bodyPr wrap="square" lIns="0" tIns="0" rIns="0" bIns="0" rtlCol="0"/>
            <a:lstStyle/>
            <a:p>
              <a:endParaRPr/>
            </a:p>
          </p:txBody>
        </p:sp>
        <p:sp>
          <p:nvSpPr>
            <p:cNvPr id="38" name="object 36">
              <a:extLst>
                <a:ext uri="{FF2B5EF4-FFF2-40B4-BE49-F238E27FC236}">
                  <a16:creationId xmlns:a16="http://schemas.microsoft.com/office/drawing/2014/main" id="{A26A924B-21A2-333A-5B79-376798F7F643}"/>
                </a:ext>
              </a:extLst>
            </p:cNvPr>
            <p:cNvSpPr/>
            <p:nvPr/>
          </p:nvSpPr>
          <p:spPr>
            <a:xfrm>
              <a:off x="2970149" y="1870328"/>
              <a:ext cx="350520" cy="205104"/>
            </a:xfrm>
            <a:custGeom>
              <a:avLst/>
              <a:gdLst/>
              <a:ahLst/>
              <a:cxnLst/>
              <a:rect l="l" t="t" r="r" b="b"/>
              <a:pathLst>
                <a:path w="350520" h="205105">
                  <a:moveTo>
                    <a:pt x="0" y="0"/>
                  </a:moveTo>
                  <a:lnTo>
                    <a:pt x="0" y="204597"/>
                  </a:lnTo>
                </a:path>
                <a:path w="350520" h="205105">
                  <a:moveTo>
                    <a:pt x="350520" y="0"/>
                  </a:moveTo>
                  <a:lnTo>
                    <a:pt x="350520" y="204597"/>
                  </a:lnTo>
                </a:path>
              </a:pathLst>
            </a:custGeom>
            <a:ln w="26415">
              <a:solidFill>
                <a:srgbClr val="44536A"/>
              </a:solidFill>
            </a:ln>
          </p:spPr>
          <p:txBody>
            <a:bodyPr wrap="square" lIns="0" tIns="0" rIns="0" bIns="0" rtlCol="0"/>
            <a:lstStyle/>
            <a:p>
              <a:endParaRPr/>
            </a:p>
          </p:txBody>
        </p:sp>
        <p:sp>
          <p:nvSpPr>
            <p:cNvPr id="39" name="object 37">
              <a:extLst>
                <a:ext uri="{FF2B5EF4-FFF2-40B4-BE49-F238E27FC236}">
                  <a16:creationId xmlns:a16="http://schemas.microsoft.com/office/drawing/2014/main" id="{447E863F-58D0-CFD4-F21D-56D1C8854179}"/>
                </a:ext>
              </a:extLst>
            </p:cNvPr>
            <p:cNvSpPr/>
            <p:nvPr/>
          </p:nvSpPr>
          <p:spPr>
            <a:xfrm>
              <a:off x="2269108" y="1870328"/>
              <a:ext cx="0" cy="205104"/>
            </a:xfrm>
            <a:custGeom>
              <a:avLst/>
              <a:gdLst/>
              <a:ahLst/>
              <a:cxnLst/>
              <a:rect l="l" t="t" r="r" b="b"/>
              <a:pathLst>
                <a:path h="205105">
                  <a:moveTo>
                    <a:pt x="0" y="0"/>
                  </a:moveTo>
                  <a:lnTo>
                    <a:pt x="0" y="204597"/>
                  </a:lnTo>
                </a:path>
              </a:pathLst>
            </a:custGeom>
            <a:ln w="26416">
              <a:solidFill>
                <a:srgbClr val="44536A"/>
              </a:solidFill>
            </a:ln>
          </p:spPr>
          <p:txBody>
            <a:bodyPr wrap="square" lIns="0" tIns="0" rIns="0" bIns="0" rtlCol="0"/>
            <a:lstStyle/>
            <a:p>
              <a:endParaRPr/>
            </a:p>
          </p:txBody>
        </p:sp>
        <p:sp>
          <p:nvSpPr>
            <p:cNvPr id="40" name="object 38">
              <a:extLst>
                <a:ext uri="{FF2B5EF4-FFF2-40B4-BE49-F238E27FC236}">
                  <a16:creationId xmlns:a16="http://schemas.microsoft.com/office/drawing/2014/main" id="{B4EB6089-1EAB-13A7-43E5-08997B2D69DB}"/>
                </a:ext>
              </a:extLst>
            </p:cNvPr>
            <p:cNvSpPr/>
            <p:nvPr/>
          </p:nvSpPr>
          <p:spPr>
            <a:xfrm>
              <a:off x="1929256" y="1870328"/>
              <a:ext cx="0" cy="205104"/>
            </a:xfrm>
            <a:custGeom>
              <a:avLst/>
              <a:gdLst/>
              <a:ahLst/>
              <a:cxnLst/>
              <a:rect l="l" t="t" r="r" b="b"/>
              <a:pathLst>
                <a:path h="205105">
                  <a:moveTo>
                    <a:pt x="0" y="0"/>
                  </a:moveTo>
                  <a:lnTo>
                    <a:pt x="0" y="204597"/>
                  </a:lnTo>
                </a:path>
              </a:pathLst>
            </a:custGeom>
            <a:ln w="26415">
              <a:solidFill>
                <a:srgbClr val="44536A"/>
              </a:solidFill>
            </a:ln>
          </p:spPr>
          <p:txBody>
            <a:bodyPr wrap="square" lIns="0" tIns="0" rIns="0" bIns="0" rtlCol="0"/>
            <a:lstStyle/>
            <a:p>
              <a:endParaRPr/>
            </a:p>
          </p:txBody>
        </p:sp>
        <p:sp>
          <p:nvSpPr>
            <p:cNvPr id="41" name="object 39">
              <a:extLst>
                <a:ext uri="{FF2B5EF4-FFF2-40B4-BE49-F238E27FC236}">
                  <a16:creationId xmlns:a16="http://schemas.microsoft.com/office/drawing/2014/main" id="{5E691C8C-8921-BCDD-DB38-348FB1C01D4E}"/>
                </a:ext>
              </a:extLst>
            </p:cNvPr>
            <p:cNvSpPr/>
            <p:nvPr/>
          </p:nvSpPr>
          <p:spPr>
            <a:xfrm>
              <a:off x="3449574" y="2227833"/>
              <a:ext cx="219710" cy="1379220"/>
            </a:xfrm>
            <a:custGeom>
              <a:avLst/>
              <a:gdLst/>
              <a:ahLst/>
              <a:cxnLst/>
              <a:rect l="l" t="t" r="r" b="b"/>
              <a:pathLst>
                <a:path w="219710" h="1379220">
                  <a:moveTo>
                    <a:pt x="0" y="0"/>
                  </a:moveTo>
                  <a:lnTo>
                    <a:pt x="219710" y="0"/>
                  </a:lnTo>
                </a:path>
                <a:path w="219710" h="1379220">
                  <a:moveTo>
                    <a:pt x="0" y="344424"/>
                  </a:moveTo>
                  <a:lnTo>
                    <a:pt x="219710" y="344424"/>
                  </a:lnTo>
                </a:path>
                <a:path w="219710" h="1379220">
                  <a:moveTo>
                    <a:pt x="0" y="688848"/>
                  </a:moveTo>
                  <a:lnTo>
                    <a:pt x="219710" y="688848"/>
                  </a:lnTo>
                </a:path>
                <a:path w="219710" h="1379220">
                  <a:moveTo>
                    <a:pt x="0" y="1033272"/>
                  </a:moveTo>
                  <a:lnTo>
                    <a:pt x="219710" y="1033272"/>
                  </a:lnTo>
                </a:path>
                <a:path w="219710" h="1379220">
                  <a:moveTo>
                    <a:pt x="0" y="1379220"/>
                  </a:moveTo>
                  <a:lnTo>
                    <a:pt x="219710" y="1379220"/>
                  </a:lnTo>
                </a:path>
              </a:pathLst>
            </a:custGeom>
            <a:ln w="26162">
              <a:solidFill>
                <a:srgbClr val="44536A"/>
              </a:solidFill>
            </a:ln>
          </p:spPr>
          <p:txBody>
            <a:bodyPr wrap="square" lIns="0" tIns="0" rIns="0" bIns="0" rtlCol="0"/>
            <a:lstStyle/>
            <a:p>
              <a:endParaRPr/>
            </a:p>
          </p:txBody>
        </p:sp>
        <p:sp>
          <p:nvSpPr>
            <p:cNvPr id="42" name="object 40">
              <a:extLst>
                <a:ext uri="{FF2B5EF4-FFF2-40B4-BE49-F238E27FC236}">
                  <a16:creationId xmlns:a16="http://schemas.microsoft.com/office/drawing/2014/main" id="{A6E907C2-16D3-72D8-8DA6-DE55AF469907}"/>
                </a:ext>
              </a:extLst>
            </p:cNvPr>
            <p:cNvSpPr/>
            <p:nvPr/>
          </p:nvSpPr>
          <p:spPr>
            <a:xfrm>
              <a:off x="1369313" y="2074925"/>
              <a:ext cx="2080260" cy="2070100"/>
            </a:xfrm>
            <a:custGeom>
              <a:avLst/>
              <a:gdLst/>
              <a:ahLst/>
              <a:cxnLst/>
              <a:rect l="l" t="t" r="r" b="b"/>
              <a:pathLst>
                <a:path w="2080260" h="2070100">
                  <a:moveTo>
                    <a:pt x="2080260" y="0"/>
                  </a:moveTo>
                  <a:lnTo>
                    <a:pt x="0" y="0"/>
                  </a:lnTo>
                  <a:lnTo>
                    <a:pt x="0" y="2069592"/>
                  </a:lnTo>
                  <a:lnTo>
                    <a:pt x="2080260" y="2069592"/>
                  </a:lnTo>
                  <a:lnTo>
                    <a:pt x="2080260" y="0"/>
                  </a:lnTo>
                  <a:close/>
                </a:path>
              </a:pathLst>
            </a:custGeom>
            <a:solidFill>
              <a:srgbClr val="ED2D2E"/>
            </a:solidFill>
          </p:spPr>
          <p:txBody>
            <a:bodyPr wrap="square" lIns="0" tIns="0" rIns="0" bIns="0" rtlCol="0"/>
            <a:lstStyle/>
            <a:p>
              <a:endParaRPr/>
            </a:p>
          </p:txBody>
        </p:sp>
        <p:sp>
          <p:nvSpPr>
            <p:cNvPr id="43" name="object 41">
              <a:extLst>
                <a:ext uri="{FF2B5EF4-FFF2-40B4-BE49-F238E27FC236}">
                  <a16:creationId xmlns:a16="http://schemas.microsoft.com/office/drawing/2014/main" id="{89B246FE-455E-7B32-D996-D1D5A7DA50C3}"/>
                </a:ext>
              </a:extLst>
            </p:cNvPr>
            <p:cNvSpPr/>
            <p:nvPr/>
          </p:nvSpPr>
          <p:spPr>
            <a:xfrm>
              <a:off x="1369313" y="2074925"/>
              <a:ext cx="2080260" cy="2070100"/>
            </a:xfrm>
            <a:custGeom>
              <a:avLst/>
              <a:gdLst/>
              <a:ahLst/>
              <a:cxnLst/>
              <a:rect l="l" t="t" r="r" b="b"/>
              <a:pathLst>
                <a:path w="2080260" h="2070100">
                  <a:moveTo>
                    <a:pt x="0" y="2069592"/>
                  </a:moveTo>
                  <a:lnTo>
                    <a:pt x="2080260" y="2069592"/>
                  </a:lnTo>
                  <a:lnTo>
                    <a:pt x="2080260" y="0"/>
                  </a:lnTo>
                  <a:lnTo>
                    <a:pt x="0" y="0"/>
                  </a:lnTo>
                  <a:lnTo>
                    <a:pt x="0" y="2069592"/>
                  </a:lnTo>
                  <a:close/>
                </a:path>
              </a:pathLst>
            </a:custGeom>
            <a:ln w="19050">
              <a:solidFill>
                <a:srgbClr val="000000"/>
              </a:solidFill>
            </a:ln>
          </p:spPr>
          <p:txBody>
            <a:bodyPr wrap="square" lIns="0" tIns="0" rIns="0" bIns="0" rtlCol="0"/>
            <a:lstStyle/>
            <a:p>
              <a:endParaRPr/>
            </a:p>
          </p:txBody>
        </p:sp>
        <p:sp>
          <p:nvSpPr>
            <p:cNvPr id="44" name="object 42">
              <a:extLst>
                <a:ext uri="{FF2B5EF4-FFF2-40B4-BE49-F238E27FC236}">
                  <a16:creationId xmlns:a16="http://schemas.microsoft.com/office/drawing/2014/main" id="{A6B1864A-A6D2-5E09-73E1-0466C4C4EF9C}"/>
                </a:ext>
              </a:extLst>
            </p:cNvPr>
            <p:cNvSpPr/>
            <p:nvPr/>
          </p:nvSpPr>
          <p:spPr>
            <a:xfrm>
              <a:off x="1369313" y="2074925"/>
              <a:ext cx="2080260" cy="2068195"/>
            </a:xfrm>
            <a:custGeom>
              <a:avLst/>
              <a:gdLst/>
              <a:ahLst/>
              <a:cxnLst/>
              <a:rect l="l" t="t" r="r" b="b"/>
              <a:pathLst>
                <a:path w="2080260" h="2068195">
                  <a:moveTo>
                    <a:pt x="1036319" y="0"/>
                  </a:moveTo>
                  <a:lnTo>
                    <a:pt x="1043686" y="2068195"/>
                  </a:lnTo>
                </a:path>
                <a:path w="2080260" h="2068195">
                  <a:moveTo>
                    <a:pt x="1386840" y="0"/>
                  </a:moveTo>
                  <a:lnTo>
                    <a:pt x="1394206" y="2068195"/>
                  </a:lnTo>
                </a:path>
                <a:path w="2080260" h="2068195">
                  <a:moveTo>
                    <a:pt x="1737360" y="0"/>
                  </a:moveTo>
                  <a:lnTo>
                    <a:pt x="1744726" y="2068195"/>
                  </a:lnTo>
                </a:path>
                <a:path w="2080260" h="2068195">
                  <a:moveTo>
                    <a:pt x="685800" y="0"/>
                  </a:moveTo>
                  <a:lnTo>
                    <a:pt x="693166" y="2068195"/>
                  </a:lnTo>
                </a:path>
                <a:path w="2080260" h="2068195">
                  <a:moveTo>
                    <a:pt x="345948" y="0"/>
                  </a:moveTo>
                  <a:lnTo>
                    <a:pt x="353313" y="2068195"/>
                  </a:lnTo>
                </a:path>
                <a:path w="2080260" h="2068195">
                  <a:moveTo>
                    <a:pt x="0" y="353187"/>
                  </a:moveTo>
                  <a:lnTo>
                    <a:pt x="2080133" y="345948"/>
                  </a:lnTo>
                </a:path>
                <a:path w="2080260" h="2068195">
                  <a:moveTo>
                    <a:pt x="0" y="697611"/>
                  </a:moveTo>
                  <a:lnTo>
                    <a:pt x="2080133" y="690372"/>
                  </a:lnTo>
                </a:path>
                <a:path w="2080260" h="2068195">
                  <a:moveTo>
                    <a:pt x="0" y="1042035"/>
                  </a:moveTo>
                  <a:lnTo>
                    <a:pt x="2080133" y="1034796"/>
                  </a:lnTo>
                </a:path>
                <a:path w="2080260" h="2068195">
                  <a:moveTo>
                    <a:pt x="0" y="1386459"/>
                  </a:moveTo>
                  <a:lnTo>
                    <a:pt x="2080133" y="1379220"/>
                  </a:lnTo>
                </a:path>
                <a:path w="2080260" h="2068195">
                  <a:moveTo>
                    <a:pt x="0" y="1730883"/>
                  </a:moveTo>
                  <a:lnTo>
                    <a:pt x="2080133" y="1723644"/>
                  </a:lnTo>
                </a:path>
              </a:pathLst>
            </a:custGeom>
            <a:ln w="19050">
              <a:solidFill>
                <a:srgbClr val="44536A"/>
              </a:solidFill>
            </a:ln>
          </p:spPr>
          <p:txBody>
            <a:bodyPr wrap="square" lIns="0" tIns="0" rIns="0" bIns="0" rtlCol="0"/>
            <a:lstStyle/>
            <a:p>
              <a:endParaRPr/>
            </a:p>
          </p:txBody>
        </p:sp>
      </p:grpSp>
      <p:sp>
        <p:nvSpPr>
          <p:cNvPr id="45" name="object 43">
            <a:extLst>
              <a:ext uri="{FF2B5EF4-FFF2-40B4-BE49-F238E27FC236}">
                <a16:creationId xmlns:a16="http://schemas.microsoft.com/office/drawing/2014/main" id="{1B412408-6CBE-8040-6C1E-4B50FCF07DA9}"/>
              </a:ext>
            </a:extLst>
          </p:cNvPr>
          <p:cNvSpPr txBox="1"/>
          <p:nvPr/>
        </p:nvSpPr>
        <p:spPr>
          <a:xfrm>
            <a:off x="676683" y="2151280"/>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6</a:t>
            </a:r>
            <a:r>
              <a:rPr sz="681" spc="-2" dirty="0">
                <a:latin typeface="Arial"/>
                <a:cs typeface="Arial"/>
              </a:rPr>
              <a:t> </a:t>
            </a:r>
            <a:r>
              <a:rPr sz="681" dirty="0">
                <a:latin typeface="Arial"/>
                <a:cs typeface="Arial"/>
              </a:rPr>
              <a:t>x 6</a:t>
            </a:r>
            <a:r>
              <a:rPr sz="681" spc="-2" dirty="0">
                <a:latin typeface="Arial"/>
                <a:cs typeface="Arial"/>
              </a:rPr>
              <a:t> </a:t>
            </a:r>
            <a:r>
              <a:rPr sz="681" dirty="0">
                <a:latin typeface="Arial"/>
                <a:cs typeface="Arial"/>
              </a:rPr>
              <a:t>x</a:t>
            </a:r>
            <a:r>
              <a:rPr sz="681" spc="-4" dirty="0">
                <a:latin typeface="Arial"/>
                <a:cs typeface="Arial"/>
              </a:rPr>
              <a:t> </a:t>
            </a:r>
            <a:r>
              <a:rPr sz="681" spc="-19" dirty="0">
                <a:latin typeface="Arial"/>
                <a:cs typeface="Arial"/>
              </a:rPr>
              <a:t>3</a:t>
            </a:r>
            <a:endParaRPr sz="681">
              <a:latin typeface="Arial"/>
              <a:cs typeface="Arial"/>
            </a:endParaRPr>
          </a:p>
        </p:txBody>
      </p:sp>
      <p:sp>
        <p:nvSpPr>
          <p:cNvPr id="46" name="object 44">
            <a:extLst>
              <a:ext uri="{FF2B5EF4-FFF2-40B4-BE49-F238E27FC236}">
                <a16:creationId xmlns:a16="http://schemas.microsoft.com/office/drawing/2014/main" id="{B25CF621-0CA5-C8F6-EFAD-30DCB4E4EFB3}"/>
              </a:ext>
            </a:extLst>
          </p:cNvPr>
          <p:cNvSpPr txBox="1"/>
          <p:nvPr/>
        </p:nvSpPr>
        <p:spPr>
          <a:xfrm>
            <a:off x="1662476" y="1481778"/>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47" name="object 45">
            <a:extLst>
              <a:ext uri="{FF2B5EF4-FFF2-40B4-BE49-F238E27FC236}">
                <a16:creationId xmlns:a16="http://schemas.microsoft.com/office/drawing/2014/main" id="{D668605D-D091-ED60-F156-18044560B6CC}"/>
              </a:ext>
            </a:extLst>
          </p:cNvPr>
          <p:cNvSpPr txBox="1"/>
          <p:nvPr/>
        </p:nvSpPr>
        <p:spPr>
          <a:xfrm>
            <a:off x="2088766" y="1863840"/>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3</a:t>
            </a:r>
            <a:r>
              <a:rPr sz="681" spc="-6" dirty="0">
                <a:latin typeface="Arial"/>
                <a:cs typeface="Arial"/>
              </a:rPr>
              <a:t> </a:t>
            </a:r>
            <a:r>
              <a:rPr sz="681" dirty="0">
                <a:latin typeface="Arial"/>
                <a:cs typeface="Arial"/>
              </a:rPr>
              <a:t>x</a:t>
            </a:r>
            <a:r>
              <a:rPr sz="681" spc="-4" dirty="0">
                <a:latin typeface="Arial"/>
                <a:cs typeface="Arial"/>
              </a:rPr>
              <a:t> </a:t>
            </a:r>
            <a:r>
              <a:rPr sz="681" dirty="0">
                <a:latin typeface="Arial"/>
                <a:cs typeface="Arial"/>
              </a:rPr>
              <a:t>3</a:t>
            </a:r>
            <a:r>
              <a:rPr sz="681" spc="-2" dirty="0">
                <a:latin typeface="Arial"/>
                <a:cs typeface="Arial"/>
              </a:rPr>
              <a:t> </a:t>
            </a:r>
            <a:r>
              <a:rPr sz="681" dirty="0">
                <a:latin typeface="Arial"/>
                <a:cs typeface="Arial"/>
              </a:rPr>
              <a:t>x</a:t>
            </a:r>
            <a:r>
              <a:rPr sz="681" spc="-6" dirty="0">
                <a:latin typeface="Arial"/>
                <a:cs typeface="Arial"/>
              </a:rPr>
              <a:t> </a:t>
            </a:r>
            <a:r>
              <a:rPr sz="681" spc="-19" dirty="0">
                <a:latin typeface="Arial"/>
                <a:cs typeface="Arial"/>
              </a:rPr>
              <a:t>3</a:t>
            </a:r>
            <a:endParaRPr sz="681">
              <a:latin typeface="Arial"/>
              <a:cs typeface="Arial"/>
            </a:endParaRPr>
          </a:p>
        </p:txBody>
      </p:sp>
      <p:grpSp>
        <p:nvGrpSpPr>
          <p:cNvPr id="48" name="object 46">
            <a:extLst>
              <a:ext uri="{FF2B5EF4-FFF2-40B4-BE49-F238E27FC236}">
                <a16:creationId xmlns:a16="http://schemas.microsoft.com/office/drawing/2014/main" id="{DE5320DC-223A-393E-9481-2172E9393083}"/>
              </a:ext>
            </a:extLst>
          </p:cNvPr>
          <p:cNvGrpSpPr/>
          <p:nvPr/>
        </p:nvGrpSpPr>
        <p:grpSpPr>
          <a:xfrm>
            <a:off x="2062834" y="1273267"/>
            <a:ext cx="540006" cy="536644"/>
            <a:chOff x="5620892" y="1935479"/>
            <a:chExt cx="1428115" cy="1419225"/>
          </a:xfrm>
        </p:grpSpPr>
        <p:sp>
          <p:nvSpPr>
            <p:cNvPr id="49" name="object 47">
              <a:extLst>
                <a:ext uri="{FF2B5EF4-FFF2-40B4-BE49-F238E27FC236}">
                  <a16:creationId xmlns:a16="http://schemas.microsoft.com/office/drawing/2014/main" id="{5E91F330-EF34-358F-5163-4FB5C7C44E4F}"/>
                </a:ext>
              </a:extLst>
            </p:cNvPr>
            <p:cNvSpPr/>
            <p:nvPr/>
          </p:nvSpPr>
          <p:spPr>
            <a:xfrm>
              <a:off x="5630418" y="2314193"/>
              <a:ext cx="1041400" cy="1028700"/>
            </a:xfrm>
            <a:custGeom>
              <a:avLst/>
              <a:gdLst/>
              <a:ahLst/>
              <a:cxnLst/>
              <a:rect l="l" t="t" r="r" b="b"/>
              <a:pathLst>
                <a:path w="1041400" h="1028700">
                  <a:moveTo>
                    <a:pt x="1040892" y="658368"/>
                  </a:moveTo>
                  <a:lnTo>
                    <a:pt x="195072" y="658368"/>
                  </a:lnTo>
                  <a:lnTo>
                    <a:pt x="195072" y="0"/>
                  </a:lnTo>
                  <a:lnTo>
                    <a:pt x="0" y="0"/>
                  </a:lnTo>
                  <a:lnTo>
                    <a:pt x="0" y="658368"/>
                  </a:lnTo>
                  <a:lnTo>
                    <a:pt x="0" y="850392"/>
                  </a:lnTo>
                  <a:lnTo>
                    <a:pt x="0" y="1028700"/>
                  </a:lnTo>
                  <a:lnTo>
                    <a:pt x="1040892" y="1028700"/>
                  </a:lnTo>
                  <a:lnTo>
                    <a:pt x="1040892" y="850392"/>
                  </a:lnTo>
                  <a:lnTo>
                    <a:pt x="1040892" y="658368"/>
                  </a:lnTo>
                  <a:close/>
                </a:path>
              </a:pathLst>
            </a:custGeom>
            <a:solidFill>
              <a:srgbClr val="4471C4"/>
            </a:solidFill>
          </p:spPr>
          <p:txBody>
            <a:bodyPr wrap="square" lIns="0" tIns="0" rIns="0" bIns="0" rtlCol="0"/>
            <a:lstStyle/>
            <a:p>
              <a:endParaRPr/>
            </a:p>
          </p:txBody>
        </p:sp>
        <p:sp>
          <p:nvSpPr>
            <p:cNvPr id="50" name="object 48">
              <a:extLst>
                <a:ext uri="{FF2B5EF4-FFF2-40B4-BE49-F238E27FC236}">
                  <a16:creationId xmlns:a16="http://schemas.microsoft.com/office/drawing/2014/main" id="{86FEF7DE-ABDE-032B-82F1-7073382CBE6E}"/>
                </a:ext>
              </a:extLst>
            </p:cNvPr>
            <p:cNvSpPr/>
            <p:nvPr/>
          </p:nvSpPr>
          <p:spPr>
            <a:xfrm>
              <a:off x="5630417" y="2314193"/>
              <a:ext cx="1041400" cy="1028700"/>
            </a:xfrm>
            <a:custGeom>
              <a:avLst/>
              <a:gdLst/>
              <a:ahLst/>
              <a:cxnLst/>
              <a:rect l="l" t="t" r="r" b="b"/>
              <a:pathLst>
                <a:path w="1041400" h="1028700">
                  <a:moveTo>
                    <a:pt x="0" y="1028700"/>
                  </a:moveTo>
                  <a:lnTo>
                    <a:pt x="1040891" y="1028700"/>
                  </a:lnTo>
                  <a:lnTo>
                    <a:pt x="1040891" y="0"/>
                  </a:lnTo>
                  <a:lnTo>
                    <a:pt x="0" y="0"/>
                  </a:lnTo>
                  <a:lnTo>
                    <a:pt x="0" y="1028700"/>
                  </a:lnTo>
                  <a:close/>
                </a:path>
              </a:pathLst>
            </a:custGeom>
            <a:ln w="19050">
              <a:solidFill>
                <a:srgbClr val="44536A"/>
              </a:solidFill>
            </a:ln>
          </p:spPr>
          <p:txBody>
            <a:bodyPr wrap="square" lIns="0" tIns="0" rIns="0" bIns="0" rtlCol="0"/>
            <a:lstStyle/>
            <a:p>
              <a:endParaRPr/>
            </a:p>
          </p:txBody>
        </p:sp>
        <p:sp>
          <p:nvSpPr>
            <p:cNvPr id="51" name="object 49">
              <a:extLst>
                <a:ext uri="{FF2B5EF4-FFF2-40B4-BE49-F238E27FC236}">
                  <a16:creationId xmlns:a16="http://schemas.microsoft.com/office/drawing/2014/main" id="{572574EA-B2FE-022F-43EB-35C8EB8D792D}"/>
                </a:ext>
              </a:extLst>
            </p:cNvPr>
            <p:cNvSpPr/>
            <p:nvPr/>
          </p:nvSpPr>
          <p:spPr>
            <a:xfrm>
              <a:off x="5981509" y="3164585"/>
              <a:ext cx="0" cy="190500"/>
            </a:xfrm>
            <a:custGeom>
              <a:avLst/>
              <a:gdLst/>
              <a:ahLst/>
              <a:cxnLst/>
              <a:rect l="l" t="t" r="r" b="b"/>
              <a:pathLst>
                <a:path h="190500">
                  <a:moveTo>
                    <a:pt x="0" y="0"/>
                  </a:moveTo>
                  <a:lnTo>
                    <a:pt x="0" y="190118"/>
                  </a:lnTo>
                </a:path>
              </a:pathLst>
            </a:custGeom>
            <a:ln w="26288">
              <a:solidFill>
                <a:srgbClr val="44536A"/>
              </a:solidFill>
            </a:ln>
          </p:spPr>
          <p:txBody>
            <a:bodyPr wrap="square" lIns="0" tIns="0" rIns="0" bIns="0" rtlCol="0"/>
            <a:lstStyle/>
            <a:p>
              <a:endParaRPr/>
            </a:p>
          </p:txBody>
        </p:sp>
        <p:sp>
          <p:nvSpPr>
            <p:cNvPr id="52" name="object 50">
              <a:extLst>
                <a:ext uri="{FF2B5EF4-FFF2-40B4-BE49-F238E27FC236}">
                  <a16:creationId xmlns:a16="http://schemas.microsoft.com/office/drawing/2014/main" id="{5166E185-6CC0-00A9-6545-D8A22CEBDF5A}"/>
                </a:ext>
              </a:extLst>
            </p:cNvPr>
            <p:cNvSpPr/>
            <p:nvPr/>
          </p:nvSpPr>
          <p:spPr>
            <a:xfrm>
              <a:off x="6319837" y="3164585"/>
              <a:ext cx="0" cy="190500"/>
            </a:xfrm>
            <a:custGeom>
              <a:avLst/>
              <a:gdLst/>
              <a:ahLst/>
              <a:cxnLst/>
              <a:rect l="l" t="t" r="r" b="b"/>
              <a:pathLst>
                <a:path h="190500">
                  <a:moveTo>
                    <a:pt x="0" y="0"/>
                  </a:moveTo>
                  <a:lnTo>
                    <a:pt x="0" y="190118"/>
                  </a:lnTo>
                </a:path>
              </a:pathLst>
            </a:custGeom>
            <a:ln w="26289">
              <a:solidFill>
                <a:srgbClr val="44536A"/>
              </a:solidFill>
            </a:ln>
          </p:spPr>
          <p:txBody>
            <a:bodyPr wrap="square" lIns="0" tIns="0" rIns="0" bIns="0" rtlCol="0"/>
            <a:lstStyle/>
            <a:p>
              <a:endParaRPr/>
            </a:p>
          </p:txBody>
        </p:sp>
        <p:sp>
          <p:nvSpPr>
            <p:cNvPr id="53" name="object 51">
              <a:extLst>
                <a:ext uri="{FF2B5EF4-FFF2-40B4-BE49-F238E27FC236}">
                  <a16:creationId xmlns:a16="http://schemas.microsoft.com/office/drawing/2014/main" id="{90D49D95-0BA7-2D04-04A6-3CADD4E0FB1C}"/>
                </a:ext>
              </a:extLst>
            </p:cNvPr>
            <p:cNvSpPr/>
            <p:nvPr/>
          </p:nvSpPr>
          <p:spPr>
            <a:xfrm>
              <a:off x="5620893" y="2644520"/>
              <a:ext cx="205104" cy="341630"/>
            </a:xfrm>
            <a:custGeom>
              <a:avLst/>
              <a:gdLst/>
              <a:ahLst/>
              <a:cxnLst/>
              <a:rect l="l" t="t" r="r" b="b"/>
              <a:pathLst>
                <a:path w="205104" h="341630">
                  <a:moveTo>
                    <a:pt x="204597" y="307848"/>
                  </a:moveTo>
                  <a:lnTo>
                    <a:pt x="0" y="307848"/>
                  </a:lnTo>
                  <a:lnTo>
                    <a:pt x="0" y="320929"/>
                  </a:lnTo>
                  <a:lnTo>
                    <a:pt x="0" y="328041"/>
                  </a:lnTo>
                  <a:lnTo>
                    <a:pt x="0" y="341122"/>
                  </a:lnTo>
                  <a:lnTo>
                    <a:pt x="204597" y="341122"/>
                  </a:lnTo>
                  <a:lnTo>
                    <a:pt x="204597" y="328041"/>
                  </a:lnTo>
                  <a:lnTo>
                    <a:pt x="204597" y="320929"/>
                  </a:lnTo>
                  <a:lnTo>
                    <a:pt x="204597" y="307848"/>
                  </a:lnTo>
                  <a:close/>
                </a:path>
                <a:path w="205104" h="341630">
                  <a:moveTo>
                    <a:pt x="204597" y="0"/>
                  </a:moveTo>
                  <a:lnTo>
                    <a:pt x="0" y="0"/>
                  </a:lnTo>
                  <a:lnTo>
                    <a:pt x="0" y="26162"/>
                  </a:lnTo>
                  <a:lnTo>
                    <a:pt x="204597" y="26162"/>
                  </a:lnTo>
                  <a:lnTo>
                    <a:pt x="204597" y="0"/>
                  </a:lnTo>
                  <a:close/>
                </a:path>
              </a:pathLst>
            </a:custGeom>
            <a:solidFill>
              <a:srgbClr val="44536A"/>
            </a:solidFill>
          </p:spPr>
          <p:txBody>
            <a:bodyPr wrap="square" lIns="0" tIns="0" rIns="0" bIns="0" rtlCol="0"/>
            <a:lstStyle/>
            <a:p>
              <a:endParaRPr/>
            </a:p>
          </p:txBody>
        </p:sp>
        <p:sp>
          <p:nvSpPr>
            <p:cNvPr id="54" name="object 52">
              <a:extLst>
                <a:ext uri="{FF2B5EF4-FFF2-40B4-BE49-F238E27FC236}">
                  <a16:creationId xmlns:a16="http://schemas.microsoft.com/office/drawing/2014/main" id="{A4A0B8E4-53C7-BAA9-233D-5788ACB54064}"/>
                </a:ext>
              </a:extLst>
            </p:cNvPr>
            <p:cNvSpPr/>
            <p:nvPr/>
          </p:nvSpPr>
          <p:spPr>
            <a:xfrm>
              <a:off x="6009893" y="1956053"/>
              <a:ext cx="1016635" cy="1016635"/>
            </a:xfrm>
            <a:custGeom>
              <a:avLst/>
              <a:gdLst/>
              <a:ahLst/>
              <a:cxnLst/>
              <a:rect l="l" t="t" r="r" b="b"/>
              <a:pathLst>
                <a:path w="1016634" h="1016635">
                  <a:moveTo>
                    <a:pt x="1016507" y="0"/>
                  </a:moveTo>
                  <a:lnTo>
                    <a:pt x="0" y="0"/>
                  </a:lnTo>
                  <a:lnTo>
                    <a:pt x="0" y="1016508"/>
                  </a:lnTo>
                  <a:lnTo>
                    <a:pt x="1016507" y="1016508"/>
                  </a:lnTo>
                  <a:lnTo>
                    <a:pt x="1016507" y="0"/>
                  </a:lnTo>
                  <a:close/>
                </a:path>
              </a:pathLst>
            </a:custGeom>
            <a:solidFill>
              <a:srgbClr val="FDFB33"/>
            </a:solidFill>
          </p:spPr>
          <p:txBody>
            <a:bodyPr wrap="square" lIns="0" tIns="0" rIns="0" bIns="0" rtlCol="0"/>
            <a:lstStyle/>
            <a:p>
              <a:endParaRPr/>
            </a:p>
          </p:txBody>
        </p:sp>
        <p:sp>
          <p:nvSpPr>
            <p:cNvPr id="55" name="object 53">
              <a:extLst>
                <a:ext uri="{FF2B5EF4-FFF2-40B4-BE49-F238E27FC236}">
                  <a16:creationId xmlns:a16="http://schemas.microsoft.com/office/drawing/2014/main" id="{F0DBF29B-8548-A0C1-C459-BED57D60B652}"/>
                </a:ext>
              </a:extLst>
            </p:cNvPr>
            <p:cNvSpPr/>
            <p:nvPr/>
          </p:nvSpPr>
          <p:spPr>
            <a:xfrm>
              <a:off x="6009893" y="1956053"/>
              <a:ext cx="1016635" cy="1016635"/>
            </a:xfrm>
            <a:custGeom>
              <a:avLst/>
              <a:gdLst/>
              <a:ahLst/>
              <a:cxnLst/>
              <a:rect l="l" t="t" r="r" b="b"/>
              <a:pathLst>
                <a:path w="1016634" h="1016635">
                  <a:moveTo>
                    <a:pt x="0" y="1016508"/>
                  </a:moveTo>
                  <a:lnTo>
                    <a:pt x="1016507" y="1016508"/>
                  </a:lnTo>
                  <a:lnTo>
                    <a:pt x="1016507" y="0"/>
                  </a:lnTo>
                  <a:lnTo>
                    <a:pt x="0" y="0"/>
                  </a:lnTo>
                  <a:lnTo>
                    <a:pt x="0" y="1016508"/>
                  </a:lnTo>
                  <a:close/>
                </a:path>
              </a:pathLst>
            </a:custGeom>
            <a:ln w="19050">
              <a:solidFill>
                <a:srgbClr val="44536A"/>
              </a:solidFill>
            </a:ln>
          </p:spPr>
          <p:txBody>
            <a:bodyPr wrap="square" lIns="0" tIns="0" rIns="0" bIns="0" rtlCol="0"/>
            <a:lstStyle/>
            <a:p>
              <a:endParaRPr/>
            </a:p>
          </p:txBody>
        </p:sp>
        <p:sp>
          <p:nvSpPr>
            <p:cNvPr id="56" name="object 54">
              <a:extLst>
                <a:ext uri="{FF2B5EF4-FFF2-40B4-BE49-F238E27FC236}">
                  <a16:creationId xmlns:a16="http://schemas.microsoft.com/office/drawing/2014/main" id="{277B2FA4-8B1A-DDFE-16DE-7F36E8163FA5}"/>
                </a:ext>
              </a:extLst>
            </p:cNvPr>
            <p:cNvSpPr/>
            <p:nvPr/>
          </p:nvSpPr>
          <p:spPr>
            <a:xfrm>
              <a:off x="6351714" y="1943480"/>
              <a:ext cx="0" cy="198755"/>
            </a:xfrm>
            <a:custGeom>
              <a:avLst/>
              <a:gdLst/>
              <a:ahLst/>
              <a:cxnLst/>
              <a:rect l="l" t="t" r="r" b="b"/>
              <a:pathLst>
                <a:path h="198755">
                  <a:moveTo>
                    <a:pt x="0" y="0"/>
                  </a:moveTo>
                  <a:lnTo>
                    <a:pt x="0" y="198501"/>
                  </a:lnTo>
                </a:path>
              </a:pathLst>
            </a:custGeom>
            <a:ln w="26035">
              <a:solidFill>
                <a:srgbClr val="44536A"/>
              </a:solidFill>
            </a:ln>
          </p:spPr>
          <p:txBody>
            <a:bodyPr wrap="square" lIns="0" tIns="0" rIns="0" bIns="0" rtlCol="0"/>
            <a:lstStyle/>
            <a:p>
              <a:endParaRPr/>
            </a:p>
          </p:txBody>
        </p:sp>
        <p:sp>
          <p:nvSpPr>
            <p:cNvPr id="57" name="object 55">
              <a:extLst>
                <a:ext uri="{FF2B5EF4-FFF2-40B4-BE49-F238E27FC236}">
                  <a16:creationId xmlns:a16="http://schemas.microsoft.com/office/drawing/2014/main" id="{3F1E8AE2-5CD9-B6F0-17EE-FA1F73180F53}"/>
                </a:ext>
              </a:extLst>
            </p:cNvPr>
            <p:cNvSpPr/>
            <p:nvPr/>
          </p:nvSpPr>
          <p:spPr>
            <a:xfrm>
              <a:off x="6683946" y="1943480"/>
              <a:ext cx="0" cy="198755"/>
            </a:xfrm>
            <a:custGeom>
              <a:avLst/>
              <a:gdLst/>
              <a:ahLst/>
              <a:cxnLst/>
              <a:rect l="l" t="t" r="r" b="b"/>
              <a:pathLst>
                <a:path h="198755">
                  <a:moveTo>
                    <a:pt x="0" y="0"/>
                  </a:moveTo>
                  <a:lnTo>
                    <a:pt x="0" y="198501"/>
                  </a:lnTo>
                </a:path>
              </a:pathLst>
            </a:custGeom>
            <a:ln w="26035">
              <a:solidFill>
                <a:srgbClr val="44536A"/>
              </a:solidFill>
            </a:ln>
          </p:spPr>
          <p:txBody>
            <a:bodyPr wrap="square" lIns="0" tIns="0" rIns="0" bIns="0" rtlCol="0"/>
            <a:lstStyle/>
            <a:p>
              <a:endParaRPr/>
            </a:p>
          </p:txBody>
        </p:sp>
        <p:sp>
          <p:nvSpPr>
            <p:cNvPr id="58" name="object 56">
              <a:extLst>
                <a:ext uri="{FF2B5EF4-FFF2-40B4-BE49-F238E27FC236}">
                  <a16:creationId xmlns:a16="http://schemas.microsoft.com/office/drawing/2014/main" id="{5D9933B6-2B0B-52C9-3760-9001B55F4A9D}"/>
                </a:ext>
              </a:extLst>
            </p:cNvPr>
            <p:cNvSpPr/>
            <p:nvPr/>
          </p:nvSpPr>
          <p:spPr>
            <a:xfrm>
              <a:off x="6843521" y="2294889"/>
              <a:ext cx="193040" cy="304800"/>
            </a:xfrm>
            <a:custGeom>
              <a:avLst/>
              <a:gdLst/>
              <a:ahLst/>
              <a:cxnLst/>
              <a:rect l="l" t="t" r="r" b="b"/>
              <a:pathLst>
                <a:path w="193040" h="304800">
                  <a:moveTo>
                    <a:pt x="0" y="0"/>
                  </a:moveTo>
                  <a:lnTo>
                    <a:pt x="192785" y="0"/>
                  </a:lnTo>
                </a:path>
                <a:path w="193040" h="304800">
                  <a:moveTo>
                    <a:pt x="0" y="304800"/>
                  </a:moveTo>
                  <a:lnTo>
                    <a:pt x="192785" y="304800"/>
                  </a:lnTo>
                </a:path>
              </a:pathLst>
            </a:custGeom>
            <a:ln w="26162">
              <a:solidFill>
                <a:srgbClr val="44536A"/>
              </a:solidFill>
            </a:ln>
          </p:spPr>
          <p:txBody>
            <a:bodyPr wrap="square" lIns="0" tIns="0" rIns="0" bIns="0" rtlCol="0"/>
            <a:lstStyle/>
            <a:p>
              <a:endParaRPr/>
            </a:p>
          </p:txBody>
        </p:sp>
        <p:sp>
          <p:nvSpPr>
            <p:cNvPr id="59" name="object 57">
              <a:extLst>
                <a:ext uri="{FF2B5EF4-FFF2-40B4-BE49-F238E27FC236}">
                  <a16:creationId xmlns:a16="http://schemas.microsoft.com/office/drawing/2014/main" id="{3C290574-4F5B-4794-AB27-9383A7E519C3}"/>
                </a:ext>
              </a:extLst>
            </p:cNvPr>
            <p:cNvSpPr/>
            <p:nvPr/>
          </p:nvSpPr>
          <p:spPr>
            <a:xfrm>
              <a:off x="5825489" y="2141981"/>
              <a:ext cx="1018540" cy="1022985"/>
            </a:xfrm>
            <a:custGeom>
              <a:avLst/>
              <a:gdLst/>
              <a:ahLst/>
              <a:cxnLst/>
              <a:rect l="l" t="t" r="r" b="b"/>
              <a:pathLst>
                <a:path w="1018540" h="1022985">
                  <a:moveTo>
                    <a:pt x="1018032" y="0"/>
                  </a:moveTo>
                  <a:lnTo>
                    <a:pt x="0" y="0"/>
                  </a:lnTo>
                  <a:lnTo>
                    <a:pt x="0" y="1022603"/>
                  </a:lnTo>
                  <a:lnTo>
                    <a:pt x="1018032" y="1022603"/>
                  </a:lnTo>
                  <a:lnTo>
                    <a:pt x="1018032" y="0"/>
                  </a:lnTo>
                  <a:close/>
                </a:path>
              </a:pathLst>
            </a:custGeom>
            <a:solidFill>
              <a:srgbClr val="FDFB33"/>
            </a:solidFill>
          </p:spPr>
          <p:txBody>
            <a:bodyPr wrap="square" lIns="0" tIns="0" rIns="0" bIns="0" rtlCol="0"/>
            <a:lstStyle/>
            <a:p>
              <a:endParaRPr/>
            </a:p>
          </p:txBody>
        </p:sp>
        <p:sp>
          <p:nvSpPr>
            <p:cNvPr id="60" name="object 58">
              <a:extLst>
                <a:ext uri="{FF2B5EF4-FFF2-40B4-BE49-F238E27FC236}">
                  <a16:creationId xmlns:a16="http://schemas.microsoft.com/office/drawing/2014/main" id="{DFBE1B4E-2A64-4892-70FD-663B6A66C51B}"/>
                </a:ext>
              </a:extLst>
            </p:cNvPr>
            <p:cNvSpPr/>
            <p:nvPr/>
          </p:nvSpPr>
          <p:spPr>
            <a:xfrm>
              <a:off x="5825489" y="2138933"/>
              <a:ext cx="1018540" cy="1028700"/>
            </a:xfrm>
            <a:custGeom>
              <a:avLst/>
              <a:gdLst/>
              <a:ahLst/>
              <a:cxnLst/>
              <a:rect l="l" t="t" r="r" b="b"/>
              <a:pathLst>
                <a:path w="1018540" h="1028700">
                  <a:moveTo>
                    <a:pt x="0" y="1025651"/>
                  </a:moveTo>
                  <a:lnTo>
                    <a:pt x="1018032" y="1025651"/>
                  </a:lnTo>
                  <a:lnTo>
                    <a:pt x="1018032" y="3048"/>
                  </a:lnTo>
                  <a:lnTo>
                    <a:pt x="0" y="3048"/>
                  </a:lnTo>
                  <a:lnTo>
                    <a:pt x="0" y="1025651"/>
                  </a:lnTo>
                  <a:close/>
                </a:path>
                <a:path w="1018540" h="1028700">
                  <a:moveTo>
                    <a:pt x="339851" y="0"/>
                  </a:moveTo>
                  <a:lnTo>
                    <a:pt x="346837" y="1028318"/>
                  </a:lnTo>
                </a:path>
                <a:path w="1018540" h="1028700">
                  <a:moveTo>
                    <a:pt x="670560" y="0"/>
                  </a:moveTo>
                  <a:lnTo>
                    <a:pt x="677544" y="1028318"/>
                  </a:lnTo>
                </a:path>
                <a:path w="1018540" h="1028700">
                  <a:moveTo>
                    <a:pt x="0" y="346963"/>
                  </a:moveTo>
                  <a:lnTo>
                    <a:pt x="1016888" y="339851"/>
                  </a:lnTo>
                </a:path>
                <a:path w="1018540" h="1028700">
                  <a:moveTo>
                    <a:pt x="0" y="654812"/>
                  </a:moveTo>
                  <a:lnTo>
                    <a:pt x="1016888" y="647700"/>
                  </a:lnTo>
                </a:path>
              </a:pathLst>
            </a:custGeom>
            <a:ln w="19050">
              <a:solidFill>
                <a:srgbClr val="44536A"/>
              </a:solidFill>
            </a:ln>
          </p:spPr>
          <p:txBody>
            <a:bodyPr wrap="square" lIns="0" tIns="0" rIns="0" bIns="0" rtlCol="0"/>
            <a:lstStyle/>
            <a:p>
              <a:endParaRPr/>
            </a:p>
          </p:txBody>
        </p:sp>
        <p:sp>
          <p:nvSpPr>
            <p:cNvPr id="61" name="object 59">
              <a:extLst>
                <a:ext uri="{FF2B5EF4-FFF2-40B4-BE49-F238E27FC236}">
                  <a16:creationId xmlns:a16="http://schemas.microsoft.com/office/drawing/2014/main" id="{6A065283-692E-B12C-F4CB-0733615432B5}"/>
                </a:ext>
              </a:extLst>
            </p:cNvPr>
            <p:cNvSpPr/>
            <p:nvPr/>
          </p:nvSpPr>
          <p:spPr>
            <a:xfrm>
              <a:off x="5637275" y="2300960"/>
              <a:ext cx="1045844" cy="1036955"/>
            </a:xfrm>
            <a:custGeom>
              <a:avLst/>
              <a:gdLst/>
              <a:ahLst/>
              <a:cxnLst/>
              <a:rect l="l" t="t" r="r" b="b"/>
              <a:pathLst>
                <a:path w="1045845" h="1036954">
                  <a:moveTo>
                    <a:pt x="1045743" y="0"/>
                  </a:moveTo>
                  <a:lnTo>
                    <a:pt x="0" y="0"/>
                  </a:lnTo>
                  <a:lnTo>
                    <a:pt x="0" y="1036599"/>
                  </a:lnTo>
                  <a:lnTo>
                    <a:pt x="1045743" y="1036599"/>
                  </a:lnTo>
                  <a:lnTo>
                    <a:pt x="1045743" y="0"/>
                  </a:lnTo>
                  <a:close/>
                </a:path>
              </a:pathLst>
            </a:custGeom>
            <a:solidFill>
              <a:srgbClr val="FDFB33">
                <a:alpha val="72940"/>
              </a:srgbClr>
            </a:solidFill>
          </p:spPr>
          <p:txBody>
            <a:bodyPr wrap="square" lIns="0" tIns="0" rIns="0" bIns="0" rtlCol="0"/>
            <a:lstStyle/>
            <a:p>
              <a:endParaRPr/>
            </a:p>
          </p:txBody>
        </p:sp>
        <p:sp>
          <p:nvSpPr>
            <p:cNvPr id="62" name="object 60">
              <a:extLst>
                <a:ext uri="{FF2B5EF4-FFF2-40B4-BE49-F238E27FC236}">
                  <a16:creationId xmlns:a16="http://schemas.microsoft.com/office/drawing/2014/main" id="{8DEADB91-F6A2-3298-FF4B-51CE3EAC8FC0}"/>
                </a:ext>
              </a:extLst>
            </p:cNvPr>
            <p:cNvSpPr/>
            <p:nvPr/>
          </p:nvSpPr>
          <p:spPr>
            <a:xfrm>
              <a:off x="6682993" y="1935479"/>
              <a:ext cx="365760" cy="1402080"/>
            </a:xfrm>
            <a:custGeom>
              <a:avLst/>
              <a:gdLst/>
              <a:ahLst/>
              <a:cxnLst/>
              <a:rect l="l" t="t" r="r" b="b"/>
              <a:pathLst>
                <a:path w="365759" h="1402079">
                  <a:moveTo>
                    <a:pt x="365505" y="0"/>
                  </a:moveTo>
                  <a:lnTo>
                    <a:pt x="0" y="365506"/>
                  </a:lnTo>
                  <a:lnTo>
                    <a:pt x="0" y="1402080"/>
                  </a:lnTo>
                  <a:lnTo>
                    <a:pt x="365505" y="1036574"/>
                  </a:lnTo>
                  <a:lnTo>
                    <a:pt x="365505" y="0"/>
                  </a:lnTo>
                  <a:close/>
                </a:path>
              </a:pathLst>
            </a:custGeom>
            <a:solidFill>
              <a:srgbClr val="CCCA29">
                <a:alpha val="72940"/>
              </a:srgbClr>
            </a:solidFill>
          </p:spPr>
          <p:txBody>
            <a:bodyPr wrap="square" lIns="0" tIns="0" rIns="0" bIns="0" rtlCol="0"/>
            <a:lstStyle/>
            <a:p>
              <a:endParaRPr/>
            </a:p>
          </p:txBody>
        </p:sp>
        <p:sp>
          <p:nvSpPr>
            <p:cNvPr id="63" name="object 61">
              <a:extLst>
                <a:ext uri="{FF2B5EF4-FFF2-40B4-BE49-F238E27FC236}">
                  <a16:creationId xmlns:a16="http://schemas.microsoft.com/office/drawing/2014/main" id="{5B84D362-D0B6-BA7B-C72B-59B04FBE72CC}"/>
                </a:ext>
              </a:extLst>
            </p:cNvPr>
            <p:cNvSpPr/>
            <p:nvPr/>
          </p:nvSpPr>
          <p:spPr>
            <a:xfrm>
              <a:off x="5637275" y="1935479"/>
              <a:ext cx="1411605" cy="365760"/>
            </a:xfrm>
            <a:custGeom>
              <a:avLst/>
              <a:gdLst/>
              <a:ahLst/>
              <a:cxnLst/>
              <a:rect l="l" t="t" r="r" b="b"/>
              <a:pathLst>
                <a:path w="1411604" h="365760">
                  <a:moveTo>
                    <a:pt x="1411224" y="0"/>
                  </a:moveTo>
                  <a:lnTo>
                    <a:pt x="365506" y="0"/>
                  </a:lnTo>
                  <a:lnTo>
                    <a:pt x="0" y="365506"/>
                  </a:lnTo>
                  <a:lnTo>
                    <a:pt x="1045718" y="365506"/>
                  </a:lnTo>
                  <a:lnTo>
                    <a:pt x="1411224" y="0"/>
                  </a:lnTo>
                  <a:close/>
                </a:path>
              </a:pathLst>
            </a:custGeom>
            <a:solidFill>
              <a:srgbClr val="FDFC5B">
                <a:alpha val="72940"/>
              </a:srgbClr>
            </a:solidFill>
          </p:spPr>
          <p:txBody>
            <a:bodyPr wrap="square" lIns="0" tIns="0" rIns="0" bIns="0" rtlCol="0"/>
            <a:lstStyle/>
            <a:p>
              <a:endParaRPr/>
            </a:p>
          </p:txBody>
        </p:sp>
        <p:sp>
          <p:nvSpPr>
            <p:cNvPr id="64" name="object 62">
              <a:extLst>
                <a:ext uri="{FF2B5EF4-FFF2-40B4-BE49-F238E27FC236}">
                  <a16:creationId xmlns:a16="http://schemas.microsoft.com/office/drawing/2014/main" id="{12F49152-B0A7-0DC8-6035-A9A1A13E9472}"/>
                </a:ext>
              </a:extLst>
            </p:cNvPr>
            <p:cNvSpPr/>
            <p:nvPr/>
          </p:nvSpPr>
          <p:spPr>
            <a:xfrm>
              <a:off x="5630417" y="2314193"/>
              <a:ext cx="1041400" cy="1028700"/>
            </a:xfrm>
            <a:custGeom>
              <a:avLst/>
              <a:gdLst/>
              <a:ahLst/>
              <a:cxnLst/>
              <a:rect l="l" t="t" r="r" b="b"/>
              <a:pathLst>
                <a:path w="1041400" h="1028700">
                  <a:moveTo>
                    <a:pt x="1040891" y="0"/>
                  </a:moveTo>
                  <a:lnTo>
                    <a:pt x="0" y="0"/>
                  </a:lnTo>
                  <a:lnTo>
                    <a:pt x="0" y="1028700"/>
                  </a:lnTo>
                  <a:lnTo>
                    <a:pt x="1040891" y="1028700"/>
                  </a:lnTo>
                  <a:lnTo>
                    <a:pt x="1040891" y="0"/>
                  </a:lnTo>
                  <a:close/>
                </a:path>
              </a:pathLst>
            </a:custGeom>
            <a:solidFill>
              <a:srgbClr val="FDFB33"/>
            </a:solidFill>
          </p:spPr>
          <p:txBody>
            <a:bodyPr wrap="square" lIns="0" tIns="0" rIns="0" bIns="0" rtlCol="0"/>
            <a:lstStyle/>
            <a:p>
              <a:endParaRPr/>
            </a:p>
          </p:txBody>
        </p:sp>
        <p:sp>
          <p:nvSpPr>
            <p:cNvPr id="65" name="object 63">
              <a:extLst>
                <a:ext uri="{FF2B5EF4-FFF2-40B4-BE49-F238E27FC236}">
                  <a16:creationId xmlns:a16="http://schemas.microsoft.com/office/drawing/2014/main" id="{89CF36B6-6945-F2B8-DDE0-AFB07EB3DB4D}"/>
                </a:ext>
              </a:extLst>
            </p:cNvPr>
            <p:cNvSpPr/>
            <p:nvPr/>
          </p:nvSpPr>
          <p:spPr>
            <a:xfrm>
              <a:off x="5630417" y="2311145"/>
              <a:ext cx="1041400" cy="1034415"/>
            </a:xfrm>
            <a:custGeom>
              <a:avLst/>
              <a:gdLst/>
              <a:ahLst/>
              <a:cxnLst/>
              <a:rect l="l" t="t" r="r" b="b"/>
              <a:pathLst>
                <a:path w="1041400" h="1034414">
                  <a:moveTo>
                    <a:pt x="0" y="1031748"/>
                  </a:moveTo>
                  <a:lnTo>
                    <a:pt x="1040891" y="1031748"/>
                  </a:lnTo>
                  <a:lnTo>
                    <a:pt x="1040891" y="3048"/>
                  </a:lnTo>
                  <a:lnTo>
                    <a:pt x="0" y="3048"/>
                  </a:lnTo>
                  <a:lnTo>
                    <a:pt x="0" y="1031748"/>
                  </a:lnTo>
                  <a:close/>
                </a:path>
                <a:path w="1041400" h="1034414">
                  <a:moveTo>
                    <a:pt x="347472" y="0"/>
                  </a:moveTo>
                  <a:lnTo>
                    <a:pt x="354711" y="1034033"/>
                  </a:lnTo>
                </a:path>
                <a:path w="1041400" h="1034414">
                  <a:moveTo>
                    <a:pt x="685800" y="0"/>
                  </a:moveTo>
                  <a:lnTo>
                    <a:pt x="693039" y="1034033"/>
                  </a:lnTo>
                </a:path>
                <a:path w="1041400" h="1034414">
                  <a:moveTo>
                    <a:pt x="0" y="350012"/>
                  </a:moveTo>
                  <a:lnTo>
                    <a:pt x="1040003" y="342900"/>
                  </a:lnTo>
                </a:path>
                <a:path w="1041400" h="1034414">
                  <a:moveTo>
                    <a:pt x="0" y="657859"/>
                  </a:moveTo>
                  <a:lnTo>
                    <a:pt x="1040003" y="650748"/>
                  </a:lnTo>
                </a:path>
              </a:pathLst>
            </a:custGeom>
            <a:ln w="19050">
              <a:solidFill>
                <a:srgbClr val="44536A"/>
              </a:solidFill>
            </a:ln>
          </p:spPr>
          <p:txBody>
            <a:bodyPr wrap="square" lIns="0" tIns="0" rIns="0" bIns="0" rtlCol="0"/>
            <a:lstStyle/>
            <a:p>
              <a:endParaRPr/>
            </a:p>
          </p:txBody>
        </p:sp>
      </p:grpSp>
      <p:sp>
        <p:nvSpPr>
          <p:cNvPr id="66" name="object 64">
            <a:extLst>
              <a:ext uri="{FF2B5EF4-FFF2-40B4-BE49-F238E27FC236}">
                <a16:creationId xmlns:a16="http://schemas.microsoft.com/office/drawing/2014/main" id="{6A1740B2-5A6F-CAB3-4FC5-6D27420A7017}"/>
              </a:ext>
            </a:extLst>
          </p:cNvPr>
          <p:cNvSpPr txBox="1"/>
          <p:nvPr/>
        </p:nvSpPr>
        <p:spPr>
          <a:xfrm>
            <a:off x="2910756" y="1453570"/>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sp>
        <p:nvSpPr>
          <p:cNvPr id="67" name="object 65">
            <a:extLst>
              <a:ext uri="{FF2B5EF4-FFF2-40B4-BE49-F238E27FC236}">
                <a16:creationId xmlns:a16="http://schemas.microsoft.com/office/drawing/2014/main" id="{D5C9116E-A483-04F5-9ADE-6826D628C795}"/>
              </a:ext>
            </a:extLst>
          </p:cNvPr>
          <p:cNvSpPr txBox="1"/>
          <p:nvPr/>
        </p:nvSpPr>
        <p:spPr>
          <a:xfrm>
            <a:off x="3432178" y="2003536"/>
            <a:ext cx="335913" cy="109621"/>
          </a:xfrm>
          <a:prstGeom prst="rect">
            <a:avLst/>
          </a:prstGeom>
        </p:spPr>
        <p:txBody>
          <a:bodyPr vert="horz" wrap="square" lIns="0" tIns="4802" rIns="0" bIns="0" rtlCol="0">
            <a:spAutoFit/>
          </a:bodyPr>
          <a:lstStyle/>
          <a:p>
            <a:pPr marL="4802">
              <a:spcBef>
                <a:spcPts val="38"/>
              </a:spcBef>
            </a:pPr>
            <a:r>
              <a:rPr sz="681" spc="36" dirty="0">
                <a:latin typeface="Arial"/>
                <a:cs typeface="Arial"/>
              </a:rPr>
              <a:t>4</a:t>
            </a:r>
            <a:r>
              <a:rPr lang="en-GB" sz="681" spc="-4" dirty="0">
                <a:latin typeface="Arial"/>
                <a:cs typeface="Arial"/>
              </a:rPr>
              <a:t>x</a:t>
            </a:r>
            <a:r>
              <a:rPr sz="681" spc="-112" dirty="0">
                <a:latin typeface="Arial"/>
                <a:cs typeface="Arial"/>
              </a:rPr>
              <a:t> </a:t>
            </a:r>
            <a:r>
              <a:rPr lang="en-GB" sz="681" spc="-112" dirty="0">
                <a:latin typeface="Arial"/>
                <a:cs typeface="Arial"/>
              </a:rPr>
              <a:t> </a:t>
            </a:r>
            <a:r>
              <a:rPr sz="681" spc="38" dirty="0">
                <a:latin typeface="Arial"/>
                <a:cs typeface="Arial"/>
              </a:rPr>
              <a:t>4</a:t>
            </a:r>
            <a:r>
              <a:rPr lang="en-GB" sz="681" spc="38" dirty="0">
                <a:latin typeface="Arial"/>
                <a:cs typeface="Arial"/>
              </a:rPr>
              <a:t> </a:t>
            </a:r>
            <a:r>
              <a:rPr sz="681" spc="-2" dirty="0">
                <a:latin typeface="Arial"/>
                <a:cs typeface="Arial"/>
              </a:rPr>
              <a:t>x</a:t>
            </a:r>
            <a:r>
              <a:rPr sz="681" spc="2" dirty="0">
                <a:latin typeface="Arial"/>
                <a:cs typeface="Arial"/>
              </a:rPr>
              <a:t> </a:t>
            </a:r>
            <a:r>
              <a:rPr sz="681" spc="-19" dirty="0">
                <a:latin typeface="Arial"/>
                <a:cs typeface="Arial"/>
              </a:rPr>
              <a:t>5</a:t>
            </a:r>
            <a:endParaRPr sz="681" dirty="0">
              <a:latin typeface="Arial"/>
              <a:cs typeface="Arial"/>
            </a:endParaRPr>
          </a:p>
        </p:txBody>
      </p:sp>
    </p:spTree>
    <p:extLst>
      <p:ext uri="{BB962C8B-B14F-4D97-AF65-F5344CB8AC3E}">
        <p14:creationId xmlns:p14="http://schemas.microsoft.com/office/powerpoint/2010/main" val="5140345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116329" y="53975"/>
            <a:ext cx="3026921" cy="215444"/>
          </a:xfrm>
        </p:spPr>
        <p:txBody>
          <a:bodyPr/>
          <a:lstStyle/>
          <a:p>
            <a:r>
              <a:rPr lang="en-GB" dirty="0" err="1"/>
              <a:t>Depthwise</a:t>
            </a:r>
            <a:r>
              <a:rPr lang="en-GB" dirty="0"/>
              <a:t> separable</a:t>
            </a:r>
            <a:r>
              <a:rPr lang="en-GB" spc="-8" dirty="0"/>
              <a:t> c</a:t>
            </a:r>
            <a:r>
              <a:rPr lang="en-GB" spc="-4" dirty="0"/>
              <a:t>onvolution</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5" name="object 3">
            <a:extLst>
              <a:ext uri="{FF2B5EF4-FFF2-40B4-BE49-F238E27FC236}">
                <a16:creationId xmlns:a16="http://schemas.microsoft.com/office/drawing/2014/main" id="{E8306D7F-DBE6-5601-1ABF-09A77D32F992}"/>
              </a:ext>
            </a:extLst>
          </p:cNvPr>
          <p:cNvGrpSpPr/>
          <p:nvPr/>
        </p:nvGrpSpPr>
        <p:grpSpPr>
          <a:xfrm>
            <a:off x="2821937" y="1213364"/>
            <a:ext cx="629567" cy="556574"/>
            <a:chOff x="8063865" y="1957197"/>
            <a:chExt cx="1664970" cy="1471930"/>
          </a:xfrm>
        </p:grpSpPr>
        <p:sp>
          <p:nvSpPr>
            <p:cNvPr id="9" name="object 4">
              <a:extLst>
                <a:ext uri="{FF2B5EF4-FFF2-40B4-BE49-F238E27FC236}">
                  <a16:creationId xmlns:a16="http://schemas.microsoft.com/office/drawing/2014/main" id="{877949BE-AD86-8B49-6F75-309E6C97FE50}"/>
                </a:ext>
              </a:extLst>
            </p:cNvPr>
            <p:cNvSpPr/>
            <p:nvPr/>
          </p:nvSpPr>
          <p:spPr>
            <a:xfrm>
              <a:off x="8701278" y="1966722"/>
              <a:ext cx="1018540" cy="1010919"/>
            </a:xfrm>
            <a:custGeom>
              <a:avLst/>
              <a:gdLst/>
              <a:ahLst/>
              <a:cxnLst/>
              <a:rect l="l" t="t" r="r" b="b"/>
              <a:pathLst>
                <a:path w="1018540" h="1010919">
                  <a:moveTo>
                    <a:pt x="0" y="1010412"/>
                  </a:moveTo>
                  <a:lnTo>
                    <a:pt x="1018031" y="1010412"/>
                  </a:lnTo>
                  <a:lnTo>
                    <a:pt x="1018031" y="0"/>
                  </a:lnTo>
                  <a:lnTo>
                    <a:pt x="0" y="0"/>
                  </a:lnTo>
                  <a:lnTo>
                    <a:pt x="0" y="1010412"/>
                  </a:lnTo>
                  <a:close/>
                </a:path>
              </a:pathLst>
            </a:custGeom>
            <a:ln w="19050">
              <a:solidFill>
                <a:srgbClr val="44536A"/>
              </a:solidFill>
            </a:ln>
          </p:spPr>
          <p:txBody>
            <a:bodyPr wrap="square" lIns="0" tIns="0" rIns="0" bIns="0" rtlCol="0"/>
            <a:lstStyle/>
            <a:p>
              <a:endParaRPr/>
            </a:p>
          </p:txBody>
        </p:sp>
        <p:sp>
          <p:nvSpPr>
            <p:cNvPr id="68" name="object 5">
              <a:extLst>
                <a:ext uri="{FF2B5EF4-FFF2-40B4-BE49-F238E27FC236}">
                  <a16:creationId xmlns:a16="http://schemas.microsoft.com/office/drawing/2014/main" id="{3E03BFA8-1E8D-E6F0-AC2F-C82101619542}"/>
                </a:ext>
              </a:extLst>
            </p:cNvPr>
            <p:cNvSpPr/>
            <p:nvPr/>
          </p:nvSpPr>
          <p:spPr>
            <a:xfrm>
              <a:off x="9574530" y="2221801"/>
              <a:ext cx="153035" cy="253365"/>
            </a:xfrm>
            <a:custGeom>
              <a:avLst/>
              <a:gdLst/>
              <a:ahLst/>
              <a:cxnLst/>
              <a:rect l="l" t="t" r="r" b="b"/>
              <a:pathLst>
                <a:path w="153034" h="253364">
                  <a:moveTo>
                    <a:pt x="0" y="0"/>
                  </a:moveTo>
                  <a:lnTo>
                    <a:pt x="152908" y="0"/>
                  </a:lnTo>
                </a:path>
                <a:path w="153034" h="253364">
                  <a:moveTo>
                    <a:pt x="0" y="252983"/>
                  </a:moveTo>
                  <a:lnTo>
                    <a:pt x="152908" y="252983"/>
                  </a:lnTo>
                </a:path>
              </a:pathLst>
            </a:custGeom>
            <a:ln w="29337">
              <a:solidFill>
                <a:srgbClr val="44536A"/>
              </a:solidFill>
            </a:ln>
          </p:spPr>
          <p:txBody>
            <a:bodyPr wrap="square" lIns="0" tIns="0" rIns="0" bIns="0" rtlCol="0"/>
            <a:lstStyle/>
            <a:p>
              <a:endParaRPr/>
            </a:p>
          </p:txBody>
        </p:sp>
        <p:sp>
          <p:nvSpPr>
            <p:cNvPr id="69" name="object 6">
              <a:extLst>
                <a:ext uri="{FF2B5EF4-FFF2-40B4-BE49-F238E27FC236}">
                  <a16:creationId xmlns:a16="http://schemas.microsoft.com/office/drawing/2014/main" id="{0A6A4277-A386-FC9B-ECCE-BFBDBB77DDDD}"/>
                </a:ext>
              </a:extLst>
            </p:cNvPr>
            <p:cNvSpPr/>
            <p:nvPr/>
          </p:nvSpPr>
          <p:spPr>
            <a:xfrm>
              <a:off x="9574530" y="2726181"/>
              <a:ext cx="153035" cy="0"/>
            </a:xfrm>
            <a:custGeom>
              <a:avLst/>
              <a:gdLst/>
              <a:ahLst/>
              <a:cxnLst/>
              <a:rect l="l" t="t" r="r" b="b"/>
              <a:pathLst>
                <a:path w="153034">
                  <a:moveTo>
                    <a:pt x="0" y="0"/>
                  </a:moveTo>
                  <a:lnTo>
                    <a:pt x="152908" y="0"/>
                  </a:lnTo>
                </a:path>
              </a:pathLst>
            </a:custGeom>
            <a:ln w="29210">
              <a:solidFill>
                <a:srgbClr val="44536A"/>
              </a:solidFill>
            </a:ln>
          </p:spPr>
          <p:txBody>
            <a:bodyPr wrap="square" lIns="0" tIns="0" rIns="0" bIns="0" rtlCol="0"/>
            <a:lstStyle/>
            <a:p>
              <a:endParaRPr/>
            </a:p>
          </p:txBody>
        </p:sp>
        <p:sp>
          <p:nvSpPr>
            <p:cNvPr id="70" name="object 7">
              <a:extLst>
                <a:ext uri="{FF2B5EF4-FFF2-40B4-BE49-F238E27FC236}">
                  <a16:creationId xmlns:a16="http://schemas.microsoft.com/office/drawing/2014/main" id="{16AE20A0-D867-EDC4-854C-3EC62A04B8B7}"/>
                </a:ext>
              </a:extLst>
            </p:cNvPr>
            <p:cNvSpPr/>
            <p:nvPr/>
          </p:nvSpPr>
          <p:spPr>
            <a:xfrm>
              <a:off x="8959405" y="1957197"/>
              <a:ext cx="0" cy="110489"/>
            </a:xfrm>
            <a:custGeom>
              <a:avLst/>
              <a:gdLst/>
              <a:ahLst/>
              <a:cxnLst/>
              <a:rect l="l" t="t" r="r" b="b"/>
              <a:pathLst>
                <a:path h="110489">
                  <a:moveTo>
                    <a:pt x="0" y="0"/>
                  </a:moveTo>
                  <a:lnTo>
                    <a:pt x="0" y="110108"/>
                  </a:lnTo>
                </a:path>
              </a:pathLst>
            </a:custGeom>
            <a:ln w="29337">
              <a:solidFill>
                <a:srgbClr val="44536A"/>
              </a:solidFill>
            </a:ln>
          </p:spPr>
          <p:txBody>
            <a:bodyPr wrap="square" lIns="0" tIns="0" rIns="0" bIns="0" rtlCol="0"/>
            <a:lstStyle/>
            <a:p>
              <a:endParaRPr/>
            </a:p>
          </p:txBody>
        </p:sp>
        <p:sp>
          <p:nvSpPr>
            <p:cNvPr id="71" name="object 8">
              <a:extLst>
                <a:ext uri="{FF2B5EF4-FFF2-40B4-BE49-F238E27FC236}">
                  <a16:creationId xmlns:a16="http://schemas.microsoft.com/office/drawing/2014/main" id="{C5CBA8E4-6333-F75F-A2DE-8FD0F4F549B4}"/>
                </a:ext>
              </a:extLst>
            </p:cNvPr>
            <p:cNvSpPr/>
            <p:nvPr/>
          </p:nvSpPr>
          <p:spPr>
            <a:xfrm>
              <a:off x="9210865" y="1957197"/>
              <a:ext cx="0" cy="110489"/>
            </a:xfrm>
            <a:custGeom>
              <a:avLst/>
              <a:gdLst/>
              <a:ahLst/>
              <a:cxnLst/>
              <a:rect l="l" t="t" r="r" b="b"/>
              <a:pathLst>
                <a:path h="110489">
                  <a:moveTo>
                    <a:pt x="0" y="0"/>
                  </a:moveTo>
                  <a:lnTo>
                    <a:pt x="0" y="110108"/>
                  </a:lnTo>
                </a:path>
              </a:pathLst>
            </a:custGeom>
            <a:ln w="29336">
              <a:solidFill>
                <a:srgbClr val="44536A"/>
              </a:solidFill>
            </a:ln>
          </p:spPr>
          <p:txBody>
            <a:bodyPr wrap="square" lIns="0" tIns="0" rIns="0" bIns="0" rtlCol="0"/>
            <a:lstStyle/>
            <a:p>
              <a:endParaRPr/>
            </a:p>
          </p:txBody>
        </p:sp>
        <p:sp>
          <p:nvSpPr>
            <p:cNvPr id="72" name="object 9">
              <a:extLst>
                <a:ext uri="{FF2B5EF4-FFF2-40B4-BE49-F238E27FC236}">
                  <a16:creationId xmlns:a16="http://schemas.microsoft.com/office/drawing/2014/main" id="{0994BBF1-BAC3-0ED2-7D66-44491FA8EB51}"/>
                </a:ext>
              </a:extLst>
            </p:cNvPr>
            <p:cNvSpPr/>
            <p:nvPr/>
          </p:nvSpPr>
          <p:spPr>
            <a:xfrm>
              <a:off x="9462325" y="1957197"/>
              <a:ext cx="0" cy="110489"/>
            </a:xfrm>
            <a:custGeom>
              <a:avLst/>
              <a:gdLst/>
              <a:ahLst/>
              <a:cxnLst/>
              <a:rect l="l" t="t" r="r" b="b"/>
              <a:pathLst>
                <a:path h="110489">
                  <a:moveTo>
                    <a:pt x="0" y="0"/>
                  </a:moveTo>
                  <a:lnTo>
                    <a:pt x="0" y="110108"/>
                  </a:lnTo>
                </a:path>
              </a:pathLst>
            </a:custGeom>
            <a:ln w="29337">
              <a:solidFill>
                <a:srgbClr val="44536A"/>
              </a:solidFill>
            </a:ln>
          </p:spPr>
          <p:txBody>
            <a:bodyPr wrap="square" lIns="0" tIns="0" rIns="0" bIns="0" rtlCol="0"/>
            <a:lstStyle/>
            <a:p>
              <a:endParaRPr/>
            </a:p>
          </p:txBody>
        </p:sp>
        <p:sp>
          <p:nvSpPr>
            <p:cNvPr id="74" name="object 10">
              <a:extLst>
                <a:ext uri="{FF2B5EF4-FFF2-40B4-BE49-F238E27FC236}">
                  <a16:creationId xmlns:a16="http://schemas.microsoft.com/office/drawing/2014/main" id="{5C3AF05B-72CB-58E5-73F6-EEE4795E6C48}"/>
                </a:ext>
              </a:extLst>
            </p:cNvPr>
            <p:cNvSpPr/>
            <p:nvPr/>
          </p:nvSpPr>
          <p:spPr>
            <a:xfrm>
              <a:off x="8558022" y="2067306"/>
              <a:ext cx="1016635" cy="1010919"/>
            </a:xfrm>
            <a:custGeom>
              <a:avLst/>
              <a:gdLst/>
              <a:ahLst/>
              <a:cxnLst/>
              <a:rect l="l" t="t" r="r" b="b"/>
              <a:pathLst>
                <a:path w="1016634" h="1010919">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75" name="object 11">
              <a:extLst>
                <a:ext uri="{FF2B5EF4-FFF2-40B4-BE49-F238E27FC236}">
                  <a16:creationId xmlns:a16="http://schemas.microsoft.com/office/drawing/2014/main" id="{20F46B0E-D781-8939-25CD-8951C303B432}"/>
                </a:ext>
              </a:extLst>
            </p:cNvPr>
            <p:cNvSpPr/>
            <p:nvPr/>
          </p:nvSpPr>
          <p:spPr>
            <a:xfrm>
              <a:off x="8558022" y="2067306"/>
              <a:ext cx="1016635" cy="1010919"/>
            </a:xfrm>
            <a:custGeom>
              <a:avLst/>
              <a:gdLst/>
              <a:ahLst/>
              <a:cxnLst/>
              <a:rect l="l" t="t" r="r" b="b"/>
              <a:pathLst>
                <a:path w="1016634" h="1010919">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76" name="object 12">
              <a:extLst>
                <a:ext uri="{FF2B5EF4-FFF2-40B4-BE49-F238E27FC236}">
                  <a16:creationId xmlns:a16="http://schemas.microsoft.com/office/drawing/2014/main" id="{9B61D247-7055-FF52-2E7C-6B8A6E371CF6}"/>
                </a:ext>
              </a:extLst>
            </p:cNvPr>
            <p:cNvSpPr/>
            <p:nvPr/>
          </p:nvSpPr>
          <p:spPr>
            <a:xfrm>
              <a:off x="9406890" y="2322385"/>
              <a:ext cx="177800" cy="506095"/>
            </a:xfrm>
            <a:custGeom>
              <a:avLst/>
              <a:gdLst/>
              <a:ahLst/>
              <a:cxnLst/>
              <a:rect l="l" t="t" r="r" b="b"/>
              <a:pathLst>
                <a:path w="177800" h="506094">
                  <a:moveTo>
                    <a:pt x="0" y="0"/>
                  </a:moveTo>
                  <a:lnTo>
                    <a:pt x="177292" y="0"/>
                  </a:lnTo>
                </a:path>
                <a:path w="177800" h="506094">
                  <a:moveTo>
                    <a:pt x="0" y="252983"/>
                  </a:moveTo>
                  <a:lnTo>
                    <a:pt x="177292" y="252983"/>
                  </a:lnTo>
                </a:path>
                <a:path w="177800" h="506094">
                  <a:moveTo>
                    <a:pt x="0" y="505968"/>
                  </a:moveTo>
                  <a:lnTo>
                    <a:pt x="177292" y="505968"/>
                  </a:lnTo>
                </a:path>
              </a:pathLst>
            </a:custGeom>
            <a:ln w="29337">
              <a:solidFill>
                <a:srgbClr val="44536A"/>
              </a:solidFill>
            </a:ln>
          </p:spPr>
          <p:txBody>
            <a:bodyPr wrap="square" lIns="0" tIns="0" rIns="0" bIns="0" rtlCol="0"/>
            <a:lstStyle/>
            <a:p>
              <a:endParaRPr/>
            </a:p>
          </p:txBody>
        </p:sp>
        <p:sp>
          <p:nvSpPr>
            <p:cNvPr id="77" name="object 13">
              <a:extLst>
                <a:ext uri="{FF2B5EF4-FFF2-40B4-BE49-F238E27FC236}">
                  <a16:creationId xmlns:a16="http://schemas.microsoft.com/office/drawing/2014/main" id="{D41446FC-614D-8B10-B679-7C2166B23335}"/>
                </a:ext>
              </a:extLst>
            </p:cNvPr>
            <p:cNvSpPr/>
            <p:nvPr/>
          </p:nvSpPr>
          <p:spPr>
            <a:xfrm>
              <a:off x="8814625" y="2057781"/>
              <a:ext cx="0" cy="127000"/>
            </a:xfrm>
            <a:custGeom>
              <a:avLst/>
              <a:gdLst/>
              <a:ahLst/>
              <a:cxnLst/>
              <a:rect l="l" t="t" r="r" b="b"/>
              <a:pathLst>
                <a:path h="127000">
                  <a:moveTo>
                    <a:pt x="0" y="0"/>
                  </a:moveTo>
                  <a:lnTo>
                    <a:pt x="0" y="126873"/>
                  </a:lnTo>
                </a:path>
              </a:pathLst>
            </a:custGeom>
            <a:ln w="29337">
              <a:solidFill>
                <a:srgbClr val="44536A"/>
              </a:solidFill>
            </a:ln>
          </p:spPr>
          <p:txBody>
            <a:bodyPr wrap="square" lIns="0" tIns="0" rIns="0" bIns="0" rtlCol="0"/>
            <a:lstStyle/>
            <a:p>
              <a:endParaRPr/>
            </a:p>
          </p:txBody>
        </p:sp>
        <p:sp>
          <p:nvSpPr>
            <p:cNvPr id="78" name="object 14">
              <a:extLst>
                <a:ext uri="{FF2B5EF4-FFF2-40B4-BE49-F238E27FC236}">
                  <a16:creationId xmlns:a16="http://schemas.microsoft.com/office/drawing/2014/main" id="{1AA385C8-9FCF-1D0F-2731-19BEFF3A36DF}"/>
                </a:ext>
              </a:extLst>
            </p:cNvPr>
            <p:cNvSpPr/>
            <p:nvPr/>
          </p:nvSpPr>
          <p:spPr>
            <a:xfrm>
              <a:off x="9066085" y="2057781"/>
              <a:ext cx="0" cy="127000"/>
            </a:xfrm>
            <a:custGeom>
              <a:avLst/>
              <a:gdLst/>
              <a:ahLst/>
              <a:cxnLst/>
              <a:rect l="l" t="t" r="r" b="b"/>
              <a:pathLst>
                <a:path h="127000">
                  <a:moveTo>
                    <a:pt x="0" y="0"/>
                  </a:moveTo>
                  <a:lnTo>
                    <a:pt x="0" y="126873"/>
                  </a:lnTo>
                </a:path>
              </a:pathLst>
            </a:custGeom>
            <a:ln w="29336">
              <a:solidFill>
                <a:srgbClr val="44536A"/>
              </a:solidFill>
            </a:ln>
          </p:spPr>
          <p:txBody>
            <a:bodyPr wrap="square" lIns="0" tIns="0" rIns="0" bIns="0" rtlCol="0"/>
            <a:lstStyle/>
            <a:p>
              <a:endParaRPr/>
            </a:p>
          </p:txBody>
        </p:sp>
        <p:sp>
          <p:nvSpPr>
            <p:cNvPr id="79" name="object 15">
              <a:extLst>
                <a:ext uri="{FF2B5EF4-FFF2-40B4-BE49-F238E27FC236}">
                  <a16:creationId xmlns:a16="http://schemas.microsoft.com/office/drawing/2014/main" id="{70817D77-F7B5-D425-8C06-5A2178BDFAD6}"/>
                </a:ext>
              </a:extLst>
            </p:cNvPr>
            <p:cNvSpPr/>
            <p:nvPr/>
          </p:nvSpPr>
          <p:spPr>
            <a:xfrm>
              <a:off x="9317545" y="2057781"/>
              <a:ext cx="0" cy="127000"/>
            </a:xfrm>
            <a:custGeom>
              <a:avLst/>
              <a:gdLst/>
              <a:ahLst/>
              <a:cxnLst/>
              <a:rect l="l" t="t" r="r" b="b"/>
              <a:pathLst>
                <a:path h="127000">
                  <a:moveTo>
                    <a:pt x="0" y="0"/>
                  </a:moveTo>
                  <a:lnTo>
                    <a:pt x="0" y="126873"/>
                  </a:lnTo>
                </a:path>
              </a:pathLst>
            </a:custGeom>
            <a:ln w="29337">
              <a:solidFill>
                <a:srgbClr val="44536A"/>
              </a:solidFill>
            </a:ln>
          </p:spPr>
          <p:txBody>
            <a:bodyPr wrap="square" lIns="0" tIns="0" rIns="0" bIns="0" rtlCol="0"/>
            <a:lstStyle/>
            <a:p>
              <a:endParaRPr/>
            </a:p>
          </p:txBody>
        </p:sp>
        <p:sp>
          <p:nvSpPr>
            <p:cNvPr id="80" name="object 16">
              <a:extLst>
                <a:ext uri="{FF2B5EF4-FFF2-40B4-BE49-F238E27FC236}">
                  <a16:creationId xmlns:a16="http://schemas.microsoft.com/office/drawing/2014/main" id="{6C07ED3D-815A-AB44-AB16-FDDEF15FF1BB}"/>
                </a:ext>
              </a:extLst>
            </p:cNvPr>
            <p:cNvSpPr/>
            <p:nvPr/>
          </p:nvSpPr>
          <p:spPr>
            <a:xfrm>
              <a:off x="8390382" y="2184654"/>
              <a:ext cx="1016635" cy="1010919"/>
            </a:xfrm>
            <a:custGeom>
              <a:avLst/>
              <a:gdLst/>
              <a:ahLst/>
              <a:cxnLst/>
              <a:rect l="l" t="t" r="r" b="b"/>
              <a:pathLst>
                <a:path w="1016634" h="1010919">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81" name="object 17">
              <a:extLst>
                <a:ext uri="{FF2B5EF4-FFF2-40B4-BE49-F238E27FC236}">
                  <a16:creationId xmlns:a16="http://schemas.microsoft.com/office/drawing/2014/main" id="{71999DB2-D034-EADA-9010-5991029C8540}"/>
                </a:ext>
              </a:extLst>
            </p:cNvPr>
            <p:cNvSpPr/>
            <p:nvPr/>
          </p:nvSpPr>
          <p:spPr>
            <a:xfrm>
              <a:off x="8390382" y="2184654"/>
              <a:ext cx="1016635" cy="1010919"/>
            </a:xfrm>
            <a:custGeom>
              <a:avLst/>
              <a:gdLst/>
              <a:ahLst/>
              <a:cxnLst/>
              <a:rect l="l" t="t" r="r" b="b"/>
              <a:pathLst>
                <a:path w="1016634" h="1010919">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82" name="object 18">
              <a:extLst>
                <a:ext uri="{FF2B5EF4-FFF2-40B4-BE49-F238E27FC236}">
                  <a16:creationId xmlns:a16="http://schemas.microsoft.com/office/drawing/2014/main" id="{089D271C-4BA0-CDDF-D216-D714D85C275B}"/>
                </a:ext>
              </a:extLst>
            </p:cNvPr>
            <p:cNvSpPr/>
            <p:nvPr/>
          </p:nvSpPr>
          <p:spPr>
            <a:xfrm>
              <a:off x="9245346" y="2439670"/>
              <a:ext cx="171450" cy="0"/>
            </a:xfrm>
            <a:custGeom>
              <a:avLst/>
              <a:gdLst/>
              <a:ahLst/>
              <a:cxnLst/>
              <a:rect l="l" t="t" r="r" b="b"/>
              <a:pathLst>
                <a:path w="171450">
                  <a:moveTo>
                    <a:pt x="0" y="0"/>
                  </a:moveTo>
                  <a:lnTo>
                    <a:pt x="171196" y="0"/>
                  </a:lnTo>
                </a:path>
              </a:pathLst>
            </a:custGeom>
            <a:ln w="29210">
              <a:solidFill>
                <a:srgbClr val="44536A"/>
              </a:solidFill>
            </a:ln>
          </p:spPr>
          <p:txBody>
            <a:bodyPr wrap="square" lIns="0" tIns="0" rIns="0" bIns="0" rtlCol="0"/>
            <a:lstStyle/>
            <a:p>
              <a:endParaRPr/>
            </a:p>
          </p:txBody>
        </p:sp>
        <p:sp>
          <p:nvSpPr>
            <p:cNvPr id="83" name="object 19">
              <a:extLst>
                <a:ext uri="{FF2B5EF4-FFF2-40B4-BE49-F238E27FC236}">
                  <a16:creationId xmlns:a16="http://schemas.microsoft.com/office/drawing/2014/main" id="{BDA8E55E-BFE2-97BA-2AAE-7F4338579C05}"/>
                </a:ext>
              </a:extLst>
            </p:cNvPr>
            <p:cNvSpPr/>
            <p:nvPr/>
          </p:nvSpPr>
          <p:spPr>
            <a:xfrm>
              <a:off x="9245346" y="2692717"/>
              <a:ext cx="171450" cy="253365"/>
            </a:xfrm>
            <a:custGeom>
              <a:avLst/>
              <a:gdLst/>
              <a:ahLst/>
              <a:cxnLst/>
              <a:rect l="l" t="t" r="r" b="b"/>
              <a:pathLst>
                <a:path w="171450" h="253364">
                  <a:moveTo>
                    <a:pt x="0" y="0"/>
                  </a:moveTo>
                  <a:lnTo>
                    <a:pt x="171196" y="0"/>
                  </a:lnTo>
                </a:path>
                <a:path w="171450" h="253364">
                  <a:moveTo>
                    <a:pt x="0" y="252984"/>
                  </a:moveTo>
                  <a:lnTo>
                    <a:pt x="171196" y="252984"/>
                  </a:lnTo>
                </a:path>
              </a:pathLst>
            </a:custGeom>
            <a:ln w="29337">
              <a:solidFill>
                <a:srgbClr val="44536A"/>
              </a:solidFill>
            </a:ln>
          </p:spPr>
          <p:txBody>
            <a:bodyPr wrap="square" lIns="0" tIns="0" rIns="0" bIns="0" rtlCol="0"/>
            <a:lstStyle/>
            <a:p>
              <a:endParaRPr/>
            </a:p>
          </p:txBody>
        </p:sp>
        <p:sp>
          <p:nvSpPr>
            <p:cNvPr id="84" name="object 20">
              <a:extLst>
                <a:ext uri="{FF2B5EF4-FFF2-40B4-BE49-F238E27FC236}">
                  <a16:creationId xmlns:a16="http://schemas.microsoft.com/office/drawing/2014/main" id="{45BAF0D2-74C5-285B-960B-5B36A0DAD99F}"/>
                </a:ext>
              </a:extLst>
            </p:cNvPr>
            <p:cNvSpPr/>
            <p:nvPr/>
          </p:nvSpPr>
          <p:spPr>
            <a:xfrm>
              <a:off x="8646985" y="2175129"/>
              <a:ext cx="0" cy="125730"/>
            </a:xfrm>
            <a:custGeom>
              <a:avLst/>
              <a:gdLst/>
              <a:ahLst/>
              <a:cxnLst/>
              <a:rect l="l" t="t" r="r" b="b"/>
              <a:pathLst>
                <a:path h="125730">
                  <a:moveTo>
                    <a:pt x="0" y="0"/>
                  </a:moveTo>
                  <a:lnTo>
                    <a:pt x="0" y="125349"/>
                  </a:lnTo>
                </a:path>
              </a:pathLst>
            </a:custGeom>
            <a:ln w="29336">
              <a:solidFill>
                <a:srgbClr val="44536A"/>
              </a:solidFill>
            </a:ln>
          </p:spPr>
          <p:txBody>
            <a:bodyPr wrap="square" lIns="0" tIns="0" rIns="0" bIns="0" rtlCol="0"/>
            <a:lstStyle/>
            <a:p>
              <a:endParaRPr/>
            </a:p>
          </p:txBody>
        </p:sp>
        <p:sp>
          <p:nvSpPr>
            <p:cNvPr id="85" name="object 21">
              <a:extLst>
                <a:ext uri="{FF2B5EF4-FFF2-40B4-BE49-F238E27FC236}">
                  <a16:creationId xmlns:a16="http://schemas.microsoft.com/office/drawing/2014/main" id="{62E50783-C4E6-BB52-DF3F-5224904EF51C}"/>
                </a:ext>
              </a:extLst>
            </p:cNvPr>
            <p:cNvSpPr/>
            <p:nvPr/>
          </p:nvSpPr>
          <p:spPr>
            <a:xfrm>
              <a:off x="8898445" y="2175129"/>
              <a:ext cx="251460" cy="125730"/>
            </a:xfrm>
            <a:custGeom>
              <a:avLst/>
              <a:gdLst/>
              <a:ahLst/>
              <a:cxnLst/>
              <a:rect l="l" t="t" r="r" b="b"/>
              <a:pathLst>
                <a:path w="251459" h="125730">
                  <a:moveTo>
                    <a:pt x="0" y="0"/>
                  </a:moveTo>
                  <a:lnTo>
                    <a:pt x="0" y="125349"/>
                  </a:lnTo>
                </a:path>
                <a:path w="251459" h="125730">
                  <a:moveTo>
                    <a:pt x="251459" y="0"/>
                  </a:moveTo>
                  <a:lnTo>
                    <a:pt x="251459" y="125349"/>
                  </a:lnTo>
                </a:path>
              </a:pathLst>
            </a:custGeom>
            <a:ln w="29337">
              <a:solidFill>
                <a:srgbClr val="44536A"/>
              </a:solidFill>
            </a:ln>
          </p:spPr>
          <p:txBody>
            <a:bodyPr wrap="square" lIns="0" tIns="0" rIns="0" bIns="0" rtlCol="0"/>
            <a:lstStyle/>
            <a:p>
              <a:endParaRPr/>
            </a:p>
          </p:txBody>
        </p:sp>
        <p:sp>
          <p:nvSpPr>
            <p:cNvPr id="86" name="object 22">
              <a:extLst>
                <a:ext uri="{FF2B5EF4-FFF2-40B4-BE49-F238E27FC236}">
                  <a16:creationId xmlns:a16="http://schemas.microsoft.com/office/drawing/2014/main" id="{A7FCAF46-0B6D-B8C8-F491-473804F59E71}"/>
                </a:ext>
              </a:extLst>
            </p:cNvPr>
            <p:cNvSpPr/>
            <p:nvPr/>
          </p:nvSpPr>
          <p:spPr>
            <a:xfrm>
              <a:off x="8228838" y="2300478"/>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87" name="object 23">
              <a:extLst>
                <a:ext uri="{FF2B5EF4-FFF2-40B4-BE49-F238E27FC236}">
                  <a16:creationId xmlns:a16="http://schemas.microsoft.com/office/drawing/2014/main" id="{9EB41F5D-DABB-871B-1D5F-D00DADE21BBA}"/>
                </a:ext>
              </a:extLst>
            </p:cNvPr>
            <p:cNvSpPr/>
            <p:nvPr/>
          </p:nvSpPr>
          <p:spPr>
            <a:xfrm>
              <a:off x="8228838" y="2300478"/>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88" name="object 24">
              <a:extLst>
                <a:ext uri="{FF2B5EF4-FFF2-40B4-BE49-F238E27FC236}">
                  <a16:creationId xmlns:a16="http://schemas.microsoft.com/office/drawing/2014/main" id="{0580B8C8-4008-A53B-7696-D96B4F3551A4}"/>
                </a:ext>
              </a:extLst>
            </p:cNvPr>
            <p:cNvSpPr/>
            <p:nvPr/>
          </p:nvSpPr>
          <p:spPr>
            <a:xfrm>
              <a:off x="9089898" y="2555494"/>
              <a:ext cx="165100" cy="0"/>
            </a:xfrm>
            <a:custGeom>
              <a:avLst/>
              <a:gdLst/>
              <a:ahLst/>
              <a:cxnLst/>
              <a:rect l="l" t="t" r="r" b="b"/>
              <a:pathLst>
                <a:path w="165100">
                  <a:moveTo>
                    <a:pt x="0" y="0"/>
                  </a:moveTo>
                  <a:lnTo>
                    <a:pt x="165100" y="0"/>
                  </a:lnTo>
                </a:path>
              </a:pathLst>
            </a:custGeom>
            <a:ln w="29210">
              <a:solidFill>
                <a:srgbClr val="44536A"/>
              </a:solidFill>
            </a:ln>
          </p:spPr>
          <p:txBody>
            <a:bodyPr wrap="square" lIns="0" tIns="0" rIns="0" bIns="0" rtlCol="0"/>
            <a:lstStyle/>
            <a:p>
              <a:endParaRPr/>
            </a:p>
          </p:txBody>
        </p:sp>
        <p:sp>
          <p:nvSpPr>
            <p:cNvPr id="89" name="object 25">
              <a:extLst>
                <a:ext uri="{FF2B5EF4-FFF2-40B4-BE49-F238E27FC236}">
                  <a16:creationId xmlns:a16="http://schemas.microsoft.com/office/drawing/2014/main" id="{9715AE21-A9E3-EAB9-538E-352272210E2B}"/>
                </a:ext>
              </a:extLst>
            </p:cNvPr>
            <p:cNvSpPr/>
            <p:nvPr/>
          </p:nvSpPr>
          <p:spPr>
            <a:xfrm>
              <a:off x="9089898" y="2808541"/>
              <a:ext cx="165100" cy="253365"/>
            </a:xfrm>
            <a:custGeom>
              <a:avLst/>
              <a:gdLst/>
              <a:ahLst/>
              <a:cxnLst/>
              <a:rect l="l" t="t" r="r" b="b"/>
              <a:pathLst>
                <a:path w="165100" h="253364">
                  <a:moveTo>
                    <a:pt x="0" y="0"/>
                  </a:moveTo>
                  <a:lnTo>
                    <a:pt x="165100" y="0"/>
                  </a:lnTo>
                </a:path>
                <a:path w="165100" h="253364">
                  <a:moveTo>
                    <a:pt x="0" y="252984"/>
                  </a:moveTo>
                  <a:lnTo>
                    <a:pt x="165100" y="252984"/>
                  </a:lnTo>
                </a:path>
              </a:pathLst>
            </a:custGeom>
            <a:ln w="29337">
              <a:solidFill>
                <a:srgbClr val="44536A"/>
              </a:solidFill>
            </a:ln>
          </p:spPr>
          <p:txBody>
            <a:bodyPr wrap="square" lIns="0" tIns="0" rIns="0" bIns="0" rtlCol="0"/>
            <a:lstStyle/>
            <a:p>
              <a:endParaRPr/>
            </a:p>
          </p:txBody>
        </p:sp>
        <p:sp>
          <p:nvSpPr>
            <p:cNvPr id="90" name="object 26">
              <a:extLst>
                <a:ext uri="{FF2B5EF4-FFF2-40B4-BE49-F238E27FC236}">
                  <a16:creationId xmlns:a16="http://schemas.microsoft.com/office/drawing/2014/main" id="{9F61D593-5A08-7F7F-EC51-891E8CF1E534}"/>
                </a:ext>
              </a:extLst>
            </p:cNvPr>
            <p:cNvSpPr/>
            <p:nvPr/>
          </p:nvSpPr>
          <p:spPr>
            <a:xfrm>
              <a:off x="8485441" y="2290953"/>
              <a:ext cx="0" cy="118110"/>
            </a:xfrm>
            <a:custGeom>
              <a:avLst/>
              <a:gdLst/>
              <a:ahLst/>
              <a:cxnLst/>
              <a:rect l="l" t="t" r="r" b="b"/>
              <a:pathLst>
                <a:path h="118110">
                  <a:moveTo>
                    <a:pt x="0" y="0"/>
                  </a:moveTo>
                  <a:lnTo>
                    <a:pt x="0" y="117729"/>
                  </a:lnTo>
                </a:path>
              </a:pathLst>
            </a:custGeom>
            <a:ln w="29336">
              <a:solidFill>
                <a:srgbClr val="44536A"/>
              </a:solidFill>
            </a:ln>
          </p:spPr>
          <p:txBody>
            <a:bodyPr wrap="square" lIns="0" tIns="0" rIns="0" bIns="0" rtlCol="0"/>
            <a:lstStyle/>
            <a:p>
              <a:endParaRPr/>
            </a:p>
          </p:txBody>
        </p:sp>
        <p:sp>
          <p:nvSpPr>
            <p:cNvPr id="91" name="object 27">
              <a:extLst>
                <a:ext uri="{FF2B5EF4-FFF2-40B4-BE49-F238E27FC236}">
                  <a16:creationId xmlns:a16="http://schemas.microsoft.com/office/drawing/2014/main" id="{0F9E9499-D2F9-C4F6-E922-C2A3693E4D52}"/>
                </a:ext>
              </a:extLst>
            </p:cNvPr>
            <p:cNvSpPr/>
            <p:nvPr/>
          </p:nvSpPr>
          <p:spPr>
            <a:xfrm>
              <a:off x="8736901" y="2290953"/>
              <a:ext cx="0" cy="118110"/>
            </a:xfrm>
            <a:custGeom>
              <a:avLst/>
              <a:gdLst/>
              <a:ahLst/>
              <a:cxnLst/>
              <a:rect l="l" t="t" r="r" b="b"/>
              <a:pathLst>
                <a:path h="118110">
                  <a:moveTo>
                    <a:pt x="0" y="0"/>
                  </a:moveTo>
                  <a:lnTo>
                    <a:pt x="0" y="117729"/>
                  </a:lnTo>
                </a:path>
              </a:pathLst>
            </a:custGeom>
            <a:ln w="29337">
              <a:solidFill>
                <a:srgbClr val="44536A"/>
              </a:solidFill>
            </a:ln>
          </p:spPr>
          <p:txBody>
            <a:bodyPr wrap="square" lIns="0" tIns="0" rIns="0" bIns="0" rtlCol="0"/>
            <a:lstStyle/>
            <a:p>
              <a:endParaRPr/>
            </a:p>
          </p:txBody>
        </p:sp>
        <p:sp>
          <p:nvSpPr>
            <p:cNvPr id="92" name="object 28">
              <a:extLst>
                <a:ext uri="{FF2B5EF4-FFF2-40B4-BE49-F238E27FC236}">
                  <a16:creationId xmlns:a16="http://schemas.microsoft.com/office/drawing/2014/main" id="{DB73B5DA-555F-B9D6-9391-C99725AC07DB}"/>
                </a:ext>
              </a:extLst>
            </p:cNvPr>
            <p:cNvSpPr/>
            <p:nvPr/>
          </p:nvSpPr>
          <p:spPr>
            <a:xfrm>
              <a:off x="8988361" y="2290953"/>
              <a:ext cx="0" cy="118110"/>
            </a:xfrm>
            <a:custGeom>
              <a:avLst/>
              <a:gdLst/>
              <a:ahLst/>
              <a:cxnLst/>
              <a:rect l="l" t="t" r="r" b="b"/>
              <a:pathLst>
                <a:path h="118110">
                  <a:moveTo>
                    <a:pt x="0" y="0"/>
                  </a:moveTo>
                  <a:lnTo>
                    <a:pt x="0" y="117729"/>
                  </a:lnTo>
                </a:path>
              </a:pathLst>
            </a:custGeom>
            <a:ln w="29336">
              <a:solidFill>
                <a:srgbClr val="44536A"/>
              </a:solidFill>
            </a:ln>
          </p:spPr>
          <p:txBody>
            <a:bodyPr wrap="square" lIns="0" tIns="0" rIns="0" bIns="0" rtlCol="0"/>
            <a:lstStyle/>
            <a:p>
              <a:endParaRPr/>
            </a:p>
          </p:txBody>
        </p:sp>
        <p:sp>
          <p:nvSpPr>
            <p:cNvPr id="93" name="object 29">
              <a:extLst>
                <a:ext uri="{FF2B5EF4-FFF2-40B4-BE49-F238E27FC236}">
                  <a16:creationId xmlns:a16="http://schemas.microsoft.com/office/drawing/2014/main" id="{E96A1AB3-A23C-F5D4-8504-C3A5C4DAE7E1}"/>
                </a:ext>
              </a:extLst>
            </p:cNvPr>
            <p:cNvSpPr/>
            <p:nvPr/>
          </p:nvSpPr>
          <p:spPr>
            <a:xfrm>
              <a:off x="8073390" y="2408681"/>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94" name="object 30">
              <a:extLst>
                <a:ext uri="{FF2B5EF4-FFF2-40B4-BE49-F238E27FC236}">
                  <a16:creationId xmlns:a16="http://schemas.microsoft.com/office/drawing/2014/main" id="{89BC3955-1834-0681-3B25-60A36ECF7AAE}"/>
                </a:ext>
              </a:extLst>
            </p:cNvPr>
            <p:cNvSpPr/>
            <p:nvPr/>
          </p:nvSpPr>
          <p:spPr>
            <a:xfrm>
              <a:off x="8073390" y="2408681"/>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 w="1016634" h="1010920">
                  <a:moveTo>
                    <a:pt x="0" y="260222"/>
                  </a:moveTo>
                  <a:lnTo>
                    <a:pt x="1016634" y="249935"/>
                  </a:lnTo>
                </a:path>
                <a:path w="1016634" h="1010920">
                  <a:moveTo>
                    <a:pt x="0" y="513079"/>
                  </a:moveTo>
                  <a:lnTo>
                    <a:pt x="1016634" y="502919"/>
                  </a:lnTo>
                </a:path>
                <a:path w="1016634" h="1010920">
                  <a:moveTo>
                    <a:pt x="0" y="766190"/>
                  </a:moveTo>
                  <a:lnTo>
                    <a:pt x="1016634" y="755903"/>
                  </a:lnTo>
                </a:path>
                <a:path w="1016634" h="1010920">
                  <a:moveTo>
                    <a:pt x="251459" y="0"/>
                  </a:moveTo>
                  <a:lnTo>
                    <a:pt x="261746" y="1010792"/>
                  </a:lnTo>
                </a:path>
                <a:path w="1016634" h="1010920">
                  <a:moveTo>
                    <a:pt x="502919" y="0"/>
                  </a:moveTo>
                  <a:lnTo>
                    <a:pt x="513206" y="1010792"/>
                  </a:lnTo>
                </a:path>
                <a:path w="1016634" h="1010920">
                  <a:moveTo>
                    <a:pt x="755903" y="0"/>
                  </a:moveTo>
                  <a:lnTo>
                    <a:pt x="766190" y="1010792"/>
                  </a:lnTo>
                </a:path>
              </a:pathLst>
            </a:custGeom>
            <a:ln w="19050">
              <a:solidFill>
                <a:srgbClr val="44536A"/>
              </a:solidFill>
            </a:ln>
          </p:spPr>
          <p:txBody>
            <a:bodyPr wrap="square" lIns="0" tIns="0" rIns="0" bIns="0" rtlCol="0"/>
            <a:lstStyle/>
            <a:p>
              <a:endParaRPr/>
            </a:p>
          </p:txBody>
        </p:sp>
      </p:grpSp>
      <p:grpSp>
        <p:nvGrpSpPr>
          <p:cNvPr id="95" name="object 31">
            <a:extLst>
              <a:ext uri="{FF2B5EF4-FFF2-40B4-BE49-F238E27FC236}">
                <a16:creationId xmlns:a16="http://schemas.microsoft.com/office/drawing/2014/main" id="{8EF8B373-1084-06C5-3208-9B183691976D}"/>
              </a:ext>
            </a:extLst>
          </p:cNvPr>
          <p:cNvGrpSpPr/>
          <p:nvPr/>
        </p:nvGrpSpPr>
        <p:grpSpPr>
          <a:xfrm>
            <a:off x="704748" y="1190314"/>
            <a:ext cx="688873" cy="682631"/>
            <a:chOff x="2464689" y="1896236"/>
            <a:chExt cx="1821814" cy="1805305"/>
          </a:xfrm>
        </p:grpSpPr>
        <p:sp>
          <p:nvSpPr>
            <p:cNvPr id="96" name="object 32">
              <a:extLst>
                <a:ext uri="{FF2B5EF4-FFF2-40B4-BE49-F238E27FC236}">
                  <a16:creationId xmlns:a16="http://schemas.microsoft.com/office/drawing/2014/main" id="{E826B184-CA7E-ED65-BEB2-1927FD2C6201}"/>
                </a:ext>
              </a:extLst>
            </p:cNvPr>
            <p:cNvSpPr/>
            <p:nvPr/>
          </p:nvSpPr>
          <p:spPr>
            <a:xfrm>
              <a:off x="2751582" y="1905761"/>
              <a:ext cx="1524000" cy="1515110"/>
            </a:xfrm>
            <a:custGeom>
              <a:avLst/>
              <a:gdLst/>
              <a:ahLst/>
              <a:cxnLst/>
              <a:rect l="l" t="t" r="r" b="b"/>
              <a:pathLst>
                <a:path w="1524000" h="1515110">
                  <a:moveTo>
                    <a:pt x="1523987" y="0"/>
                  </a:moveTo>
                  <a:lnTo>
                    <a:pt x="0" y="0"/>
                  </a:lnTo>
                  <a:lnTo>
                    <a:pt x="0" y="126492"/>
                  </a:lnTo>
                  <a:lnTo>
                    <a:pt x="0" y="269748"/>
                  </a:lnTo>
                  <a:lnTo>
                    <a:pt x="0" y="1514856"/>
                  </a:lnTo>
                  <a:lnTo>
                    <a:pt x="1523987" y="1514856"/>
                  </a:lnTo>
                  <a:lnTo>
                    <a:pt x="1523987" y="269748"/>
                  </a:lnTo>
                  <a:lnTo>
                    <a:pt x="1523987" y="126492"/>
                  </a:lnTo>
                  <a:lnTo>
                    <a:pt x="1523987" y="0"/>
                  </a:lnTo>
                  <a:close/>
                </a:path>
              </a:pathLst>
            </a:custGeom>
            <a:solidFill>
              <a:srgbClr val="0E68B6"/>
            </a:solidFill>
          </p:spPr>
          <p:txBody>
            <a:bodyPr wrap="square" lIns="0" tIns="0" rIns="0" bIns="0" rtlCol="0"/>
            <a:lstStyle/>
            <a:p>
              <a:endParaRPr/>
            </a:p>
          </p:txBody>
        </p:sp>
        <p:sp>
          <p:nvSpPr>
            <p:cNvPr id="97" name="object 33">
              <a:extLst>
                <a:ext uri="{FF2B5EF4-FFF2-40B4-BE49-F238E27FC236}">
                  <a16:creationId xmlns:a16="http://schemas.microsoft.com/office/drawing/2014/main" id="{08B15B46-8423-9202-DC53-9B9AA16DD41C}"/>
                </a:ext>
              </a:extLst>
            </p:cNvPr>
            <p:cNvSpPr/>
            <p:nvPr/>
          </p:nvSpPr>
          <p:spPr>
            <a:xfrm>
              <a:off x="2751582" y="1905761"/>
              <a:ext cx="1524000" cy="1515110"/>
            </a:xfrm>
            <a:custGeom>
              <a:avLst/>
              <a:gdLst/>
              <a:ahLst/>
              <a:cxnLst/>
              <a:rect l="l" t="t" r="r" b="b"/>
              <a:pathLst>
                <a:path w="1524000" h="1515110">
                  <a:moveTo>
                    <a:pt x="0" y="1514856"/>
                  </a:moveTo>
                  <a:lnTo>
                    <a:pt x="1523999" y="1514856"/>
                  </a:lnTo>
                  <a:lnTo>
                    <a:pt x="1523999" y="0"/>
                  </a:lnTo>
                  <a:lnTo>
                    <a:pt x="0" y="0"/>
                  </a:lnTo>
                  <a:lnTo>
                    <a:pt x="0" y="1514856"/>
                  </a:lnTo>
                  <a:close/>
                </a:path>
              </a:pathLst>
            </a:custGeom>
            <a:ln w="19050">
              <a:solidFill>
                <a:srgbClr val="000000"/>
              </a:solidFill>
            </a:ln>
          </p:spPr>
          <p:txBody>
            <a:bodyPr wrap="square" lIns="0" tIns="0" rIns="0" bIns="0" rtlCol="0"/>
            <a:lstStyle/>
            <a:p>
              <a:endParaRPr/>
            </a:p>
          </p:txBody>
        </p:sp>
        <p:sp>
          <p:nvSpPr>
            <p:cNvPr id="98" name="object 34">
              <a:extLst>
                <a:ext uri="{FF2B5EF4-FFF2-40B4-BE49-F238E27FC236}">
                  <a16:creationId xmlns:a16="http://schemas.microsoft.com/office/drawing/2014/main" id="{4B649A25-2F71-3D1E-09FA-69752C1311AE}"/>
                </a:ext>
              </a:extLst>
            </p:cNvPr>
            <p:cNvSpPr/>
            <p:nvPr/>
          </p:nvSpPr>
          <p:spPr>
            <a:xfrm>
              <a:off x="3257232" y="1896236"/>
              <a:ext cx="769620" cy="136525"/>
            </a:xfrm>
            <a:custGeom>
              <a:avLst/>
              <a:gdLst/>
              <a:ahLst/>
              <a:cxnLst/>
              <a:rect l="l" t="t" r="r" b="b"/>
              <a:pathLst>
                <a:path w="769620" h="136525">
                  <a:moveTo>
                    <a:pt x="256031" y="0"/>
                  </a:moveTo>
                  <a:lnTo>
                    <a:pt x="256031" y="136016"/>
                  </a:lnTo>
                </a:path>
                <a:path w="769620" h="136525">
                  <a:moveTo>
                    <a:pt x="513587" y="0"/>
                  </a:moveTo>
                  <a:lnTo>
                    <a:pt x="513587" y="136016"/>
                  </a:lnTo>
                </a:path>
                <a:path w="769620" h="136525">
                  <a:moveTo>
                    <a:pt x="769620" y="0"/>
                  </a:moveTo>
                  <a:lnTo>
                    <a:pt x="769620" y="136016"/>
                  </a:lnTo>
                </a:path>
                <a:path w="769620" h="136525">
                  <a:moveTo>
                    <a:pt x="0" y="0"/>
                  </a:moveTo>
                  <a:lnTo>
                    <a:pt x="0" y="136016"/>
                  </a:lnTo>
                </a:path>
              </a:pathLst>
            </a:custGeom>
            <a:ln w="24511">
              <a:solidFill>
                <a:srgbClr val="44536A"/>
              </a:solidFill>
            </a:ln>
          </p:spPr>
          <p:txBody>
            <a:bodyPr wrap="square" lIns="0" tIns="0" rIns="0" bIns="0" rtlCol="0"/>
            <a:lstStyle/>
            <a:p>
              <a:endParaRPr/>
            </a:p>
          </p:txBody>
        </p:sp>
        <p:sp>
          <p:nvSpPr>
            <p:cNvPr id="99" name="object 35">
              <a:extLst>
                <a:ext uri="{FF2B5EF4-FFF2-40B4-BE49-F238E27FC236}">
                  <a16:creationId xmlns:a16="http://schemas.microsoft.com/office/drawing/2014/main" id="{ECE42599-9696-C6EF-7178-AC4BF1B113F7}"/>
                </a:ext>
              </a:extLst>
            </p:cNvPr>
            <p:cNvSpPr/>
            <p:nvPr/>
          </p:nvSpPr>
          <p:spPr>
            <a:xfrm>
              <a:off x="3007296" y="1896236"/>
              <a:ext cx="0" cy="136525"/>
            </a:xfrm>
            <a:custGeom>
              <a:avLst/>
              <a:gdLst/>
              <a:ahLst/>
              <a:cxnLst/>
              <a:rect l="l" t="t" r="r" b="b"/>
              <a:pathLst>
                <a:path h="136525">
                  <a:moveTo>
                    <a:pt x="0" y="0"/>
                  </a:moveTo>
                  <a:lnTo>
                    <a:pt x="0" y="136016"/>
                  </a:lnTo>
                </a:path>
              </a:pathLst>
            </a:custGeom>
            <a:ln w="24510">
              <a:solidFill>
                <a:srgbClr val="44536A"/>
              </a:solidFill>
            </a:ln>
          </p:spPr>
          <p:txBody>
            <a:bodyPr wrap="square" lIns="0" tIns="0" rIns="0" bIns="0" rtlCol="0"/>
            <a:lstStyle/>
            <a:p>
              <a:endParaRPr/>
            </a:p>
          </p:txBody>
        </p:sp>
        <p:sp>
          <p:nvSpPr>
            <p:cNvPr id="100" name="object 36">
              <a:extLst>
                <a:ext uri="{FF2B5EF4-FFF2-40B4-BE49-F238E27FC236}">
                  <a16:creationId xmlns:a16="http://schemas.microsoft.com/office/drawing/2014/main" id="{7E416E55-E1D8-8A72-F9CD-BFC39C71CFE8}"/>
                </a:ext>
              </a:extLst>
            </p:cNvPr>
            <p:cNvSpPr/>
            <p:nvPr/>
          </p:nvSpPr>
          <p:spPr>
            <a:xfrm>
              <a:off x="4153662" y="2159825"/>
              <a:ext cx="132715" cy="0"/>
            </a:xfrm>
            <a:custGeom>
              <a:avLst/>
              <a:gdLst/>
              <a:ahLst/>
              <a:cxnLst/>
              <a:rect l="l" t="t" r="r" b="b"/>
              <a:pathLst>
                <a:path w="132714">
                  <a:moveTo>
                    <a:pt x="0" y="0"/>
                  </a:moveTo>
                  <a:lnTo>
                    <a:pt x="132334" y="0"/>
                  </a:lnTo>
                </a:path>
              </a:pathLst>
            </a:custGeom>
            <a:ln w="24256">
              <a:solidFill>
                <a:srgbClr val="44536A"/>
              </a:solidFill>
            </a:ln>
          </p:spPr>
          <p:txBody>
            <a:bodyPr wrap="square" lIns="0" tIns="0" rIns="0" bIns="0" rtlCol="0"/>
            <a:lstStyle/>
            <a:p>
              <a:endParaRPr/>
            </a:p>
          </p:txBody>
        </p:sp>
        <p:sp>
          <p:nvSpPr>
            <p:cNvPr id="101" name="object 37">
              <a:extLst>
                <a:ext uri="{FF2B5EF4-FFF2-40B4-BE49-F238E27FC236}">
                  <a16:creationId xmlns:a16="http://schemas.microsoft.com/office/drawing/2014/main" id="{BEFF9738-E6E7-1221-38D4-FB4D3AD73A40}"/>
                </a:ext>
              </a:extLst>
            </p:cNvPr>
            <p:cNvSpPr/>
            <p:nvPr/>
          </p:nvSpPr>
          <p:spPr>
            <a:xfrm>
              <a:off x="4153662" y="2412809"/>
              <a:ext cx="132715" cy="253365"/>
            </a:xfrm>
            <a:custGeom>
              <a:avLst/>
              <a:gdLst/>
              <a:ahLst/>
              <a:cxnLst/>
              <a:rect l="l" t="t" r="r" b="b"/>
              <a:pathLst>
                <a:path w="132714" h="253364">
                  <a:moveTo>
                    <a:pt x="0" y="0"/>
                  </a:moveTo>
                  <a:lnTo>
                    <a:pt x="132334" y="0"/>
                  </a:lnTo>
                </a:path>
                <a:path w="132714" h="253364">
                  <a:moveTo>
                    <a:pt x="0" y="252983"/>
                  </a:moveTo>
                  <a:lnTo>
                    <a:pt x="132334" y="252983"/>
                  </a:lnTo>
                </a:path>
              </a:pathLst>
            </a:custGeom>
            <a:ln w="24257">
              <a:solidFill>
                <a:srgbClr val="44536A"/>
              </a:solidFill>
            </a:ln>
          </p:spPr>
          <p:txBody>
            <a:bodyPr wrap="square" lIns="0" tIns="0" rIns="0" bIns="0" rtlCol="0"/>
            <a:lstStyle/>
            <a:p>
              <a:endParaRPr/>
            </a:p>
          </p:txBody>
        </p:sp>
        <p:sp>
          <p:nvSpPr>
            <p:cNvPr id="102" name="object 38">
              <a:extLst>
                <a:ext uri="{FF2B5EF4-FFF2-40B4-BE49-F238E27FC236}">
                  <a16:creationId xmlns:a16="http://schemas.microsoft.com/office/drawing/2014/main" id="{6549B7F8-0E49-0743-44B8-EF7C305E99B1}"/>
                </a:ext>
              </a:extLst>
            </p:cNvPr>
            <p:cNvSpPr/>
            <p:nvPr/>
          </p:nvSpPr>
          <p:spPr>
            <a:xfrm>
              <a:off x="4153662" y="2918777"/>
              <a:ext cx="132715" cy="253365"/>
            </a:xfrm>
            <a:custGeom>
              <a:avLst/>
              <a:gdLst/>
              <a:ahLst/>
              <a:cxnLst/>
              <a:rect l="l" t="t" r="r" b="b"/>
              <a:pathLst>
                <a:path w="132714" h="253364">
                  <a:moveTo>
                    <a:pt x="0" y="0"/>
                  </a:moveTo>
                  <a:lnTo>
                    <a:pt x="132334" y="0"/>
                  </a:lnTo>
                </a:path>
                <a:path w="132714" h="253364">
                  <a:moveTo>
                    <a:pt x="0" y="252984"/>
                  </a:moveTo>
                  <a:lnTo>
                    <a:pt x="132334" y="252984"/>
                  </a:lnTo>
                </a:path>
              </a:pathLst>
            </a:custGeom>
            <a:ln w="24256">
              <a:solidFill>
                <a:srgbClr val="44536A"/>
              </a:solidFill>
            </a:ln>
          </p:spPr>
          <p:txBody>
            <a:bodyPr wrap="square" lIns="0" tIns="0" rIns="0" bIns="0" rtlCol="0"/>
            <a:lstStyle/>
            <a:p>
              <a:endParaRPr/>
            </a:p>
          </p:txBody>
        </p:sp>
        <p:sp>
          <p:nvSpPr>
            <p:cNvPr id="103" name="object 39">
              <a:extLst>
                <a:ext uri="{FF2B5EF4-FFF2-40B4-BE49-F238E27FC236}">
                  <a16:creationId xmlns:a16="http://schemas.microsoft.com/office/drawing/2014/main" id="{31BCAFE8-4F05-26D4-CA99-AB11D8FD375E}"/>
                </a:ext>
              </a:extLst>
            </p:cNvPr>
            <p:cNvSpPr/>
            <p:nvPr/>
          </p:nvSpPr>
          <p:spPr>
            <a:xfrm>
              <a:off x="2629662" y="2032253"/>
              <a:ext cx="1524000" cy="1515110"/>
            </a:xfrm>
            <a:custGeom>
              <a:avLst/>
              <a:gdLst/>
              <a:ahLst/>
              <a:cxnLst/>
              <a:rect l="l" t="t" r="r" b="b"/>
              <a:pathLst>
                <a:path w="1524000" h="1515110">
                  <a:moveTo>
                    <a:pt x="1524000" y="0"/>
                  </a:moveTo>
                  <a:lnTo>
                    <a:pt x="0" y="0"/>
                  </a:lnTo>
                  <a:lnTo>
                    <a:pt x="0" y="143256"/>
                  </a:lnTo>
                  <a:lnTo>
                    <a:pt x="0" y="1514856"/>
                  </a:lnTo>
                  <a:lnTo>
                    <a:pt x="1524000" y="1514856"/>
                  </a:lnTo>
                  <a:lnTo>
                    <a:pt x="1524000" y="143256"/>
                  </a:lnTo>
                  <a:lnTo>
                    <a:pt x="1524000" y="0"/>
                  </a:lnTo>
                  <a:close/>
                </a:path>
              </a:pathLst>
            </a:custGeom>
            <a:solidFill>
              <a:srgbClr val="439F46"/>
            </a:solidFill>
          </p:spPr>
          <p:txBody>
            <a:bodyPr wrap="square" lIns="0" tIns="0" rIns="0" bIns="0" rtlCol="0"/>
            <a:lstStyle/>
            <a:p>
              <a:endParaRPr/>
            </a:p>
          </p:txBody>
        </p:sp>
        <p:sp>
          <p:nvSpPr>
            <p:cNvPr id="104" name="object 40">
              <a:extLst>
                <a:ext uri="{FF2B5EF4-FFF2-40B4-BE49-F238E27FC236}">
                  <a16:creationId xmlns:a16="http://schemas.microsoft.com/office/drawing/2014/main" id="{34AAF53C-CCF2-346C-25C6-222ADF8BB199}"/>
                </a:ext>
              </a:extLst>
            </p:cNvPr>
            <p:cNvSpPr/>
            <p:nvPr/>
          </p:nvSpPr>
          <p:spPr>
            <a:xfrm>
              <a:off x="2629662" y="2032253"/>
              <a:ext cx="1524000" cy="1515110"/>
            </a:xfrm>
            <a:custGeom>
              <a:avLst/>
              <a:gdLst/>
              <a:ahLst/>
              <a:cxnLst/>
              <a:rect l="l" t="t" r="r" b="b"/>
              <a:pathLst>
                <a:path w="1524000" h="1515110">
                  <a:moveTo>
                    <a:pt x="0" y="1514856"/>
                  </a:moveTo>
                  <a:lnTo>
                    <a:pt x="1524000" y="1514856"/>
                  </a:lnTo>
                  <a:lnTo>
                    <a:pt x="1524000" y="0"/>
                  </a:lnTo>
                  <a:lnTo>
                    <a:pt x="0" y="0"/>
                  </a:lnTo>
                  <a:lnTo>
                    <a:pt x="0" y="1514856"/>
                  </a:lnTo>
                  <a:close/>
                </a:path>
              </a:pathLst>
            </a:custGeom>
            <a:ln w="19050">
              <a:solidFill>
                <a:srgbClr val="000000"/>
              </a:solidFill>
            </a:ln>
          </p:spPr>
          <p:txBody>
            <a:bodyPr wrap="square" lIns="0" tIns="0" rIns="0" bIns="0" rtlCol="0"/>
            <a:lstStyle/>
            <a:p>
              <a:endParaRPr/>
            </a:p>
          </p:txBody>
        </p:sp>
        <p:sp>
          <p:nvSpPr>
            <p:cNvPr id="105" name="object 41">
              <a:extLst>
                <a:ext uri="{FF2B5EF4-FFF2-40B4-BE49-F238E27FC236}">
                  <a16:creationId xmlns:a16="http://schemas.microsoft.com/office/drawing/2014/main" id="{7C48687D-9497-0B48-B6D8-8BB72B18A4AD}"/>
                </a:ext>
              </a:extLst>
            </p:cNvPr>
            <p:cNvSpPr/>
            <p:nvPr/>
          </p:nvSpPr>
          <p:spPr>
            <a:xfrm>
              <a:off x="3391344" y="2022728"/>
              <a:ext cx="0" cy="153035"/>
            </a:xfrm>
            <a:custGeom>
              <a:avLst/>
              <a:gdLst/>
              <a:ahLst/>
              <a:cxnLst/>
              <a:rect l="l" t="t" r="r" b="b"/>
              <a:pathLst>
                <a:path h="153035">
                  <a:moveTo>
                    <a:pt x="0" y="0"/>
                  </a:moveTo>
                  <a:lnTo>
                    <a:pt x="0" y="152780"/>
                  </a:lnTo>
                </a:path>
              </a:pathLst>
            </a:custGeom>
            <a:ln w="24511">
              <a:solidFill>
                <a:srgbClr val="44536A"/>
              </a:solidFill>
            </a:ln>
          </p:spPr>
          <p:txBody>
            <a:bodyPr wrap="square" lIns="0" tIns="0" rIns="0" bIns="0" rtlCol="0"/>
            <a:lstStyle/>
            <a:p>
              <a:endParaRPr/>
            </a:p>
          </p:txBody>
        </p:sp>
        <p:sp>
          <p:nvSpPr>
            <p:cNvPr id="106" name="object 42">
              <a:extLst>
                <a:ext uri="{FF2B5EF4-FFF2-40B4-BE49-F238E27FC236}">
                  <a16:creationId xmlns:a16="http://schemas.microsoft.com/office/drawing/2014/main" id="{289D8ABF-BBE9-27F0-F1AB-8286E2398A3D}"/>
                </a:ext>
              </a:extLst>
            </p:cNvPr>
            <p:cNvSpPr/>
            <p:nvPr/>
          </p:nvSpPr>
          <p:spPr>
            <a:xfrm>
              <a:off x="3648900" y="2022728"/>
              <a:ext cx="0" cy="153035"/>
            </a:xfrm>
            <a:custGeom>
              <a:avLst/>
              <a:gdLst/>
              <a:ahLst/>
              <a:cxnLst/>
              <a:rect l="l" t="t" r="r" b="b"/>
              <a:pathLst>
                <a:path h="153035">
                  <a:moveTo>
                    <a:pt x="0" y="0"/>
                  </a:moveTo>
                  <a:lnTo>
                    <a:pt x="0" y="152780"/>
                  </a:lnTo>
                </a:path>
              </a:pathLst>
            </a:custGeom>
            <a:ln w="24510">
              <a:solidFill>
                <a:srgbClr val="44536A"/>
              </a:solidFill>
            </a:ln>
          </p:spPr>
          <p:txBody>
            <a:bodyPr wrap="square" lIns="0" tIns="0" rIns="0" bIns="0" rtlCol="0"/>
            <a:lstStyle/>
            <a:p>
              <a:endParaRPr/>
            </a:p>
          </p:txBody>
        </p:sp>
        <p:sp>
          <p:nvSpPr>
            <p:cNvPr id="107" name="object 43">
              <a:extLst>
                <a:ext uri="{FF2B5EF4-FFF2-40B4-BE49-F238E27FC236}">
                  <a16:creationId xmlns:a16="http://schemas.microsoft.com/office/drawing/2014/main" id="{34E458BA-7C9B-B40F-3A7A-2C2AA2B98148}"/>
                </a:ext>
              </a:extLst>
            </p:cNvPr>
            <p:cNvSpPr/>
            <p:nvPr/>
          </p:nvSpPr>
          <p:spPr>
            <a:xfrm>
              <a:off x="2885376" y="2022728"/>
              <a:ext cx="1019810" cy="153035"/>
            </a:xfrm>
            <a:custGeom>
              <a:avLst/>
              <a:gdLst/>
              <a:ahLst/>
              <a:cxnLst/>
              <a:rect l="l" t="t" r="r" b="b"/>
              <a:pathLst>
                <a:path w="1019810" h="153035">
                  <a:moveTo>
                    <a:pt x="1019556" y="0"/>
                  </a:moveTo>
                  <a:lnTo>
                    <a:pt x="1019556" y="152780"/>
                  </a:lnTo>
                </a:path>
                <a:path w="1019810" h="153035">
                  <a:moveTo>
                    <a:pt x="249936" y="0"/>
                  </a:moveTo>
                  <a:lnTo>
                    <a:pt x="249936" y="152780"/>
                  </a:lnTo>
                </a:path>
                <a:path w="1019810" h="153035">
                  <a:moveTo>
                    <a:pt x="0" y="0"/>
                  </a:moveTo>
                  <a:lnTo>
                    <a:pt x="0" y="152780"/>
                  </a:lnTo>
                </a:path>
              </a:pathLst>
            </a:custGeom>
            <a:ln w="24511">
              <a:solidFill>
                <a:srgbClr val="44536A"/>
              </a:solidFill>
            </a:ln>
          </p:spPr>
          <p:txBody>
            <a:bodyPr wrap="square" lIns="0" tIns="0" rIns="0" bIns="0" rtlCol="0"/>
            <a:lstStyle/>
            <a:p>
              <a:endParaRPr/>
            </a:p>
          </p:txBody>
        </p:sp>
        <p:sp>
          <p:nvSpPr>
            <p:cNvPr id="108" name="object 44">
              <a:extLst>
                <a:ext uri="{FF2B5EF4-FFF2-40B4-BE49-F238E27FC236}">
                  <a16:creationId xmlns:a16="http://schemas.microsoft.com/office/drawing/2014/main" id="{7141D3D1-2581-6FF8-211D-EB170E449192}"/>
                </a:ext>
              </a:extLst>
            </p:cNvPr>
            <p:cNvSpPr/>
            <p:nvPr/>
          </p:nvSpPr>
          <p:spPr>
            <a:xfrm>
              <a:off x="3999738" y="2286317"/>
              <a:ext cx="164465" cy="0"/>
            </a:xfrm>
            <a:custGeom>
              <a:avLst/>
              <a:gdLst/>
              <a:ahLst/>
              <a:cxnLst/>
              <a:rect l="l" t="t" r="r" b="b"/>
              <a:pathLst>
                <a:path w="164464">
                  <a:moveTo>
                    <a:pt x="0" y="0"/>
                  </a:moveTo>
                  <a:lnTo>
                    <a:pt x="164337" y="0"/>
                  </a:lnTo>
                </a:path>
              </a:pathLst>
            </a:custGeom>
            <a:ln w="24257">
              <a:solidFill>
                <a:srgbClr val="44536A"/>
              </a:solidFill>
            </a:ln>
          </p:spPr>
          <p:txBody>
            <a:bodyPr wrap="square" lIns="0" tIns="0" rIns="0" bIns="0" rtlCol="0"/>
            <a:lstStyle/>
            <a:p>
              <a:endParaRPr/>
            </a:p>
          </p:txBody>
        </p:sp>
        <p:sp>
          <p:nvSpPr>
            <p:cNvPr id="109" name="object 45">
              <a:extLst>
                <a:ext uri="{FF2B5EF4-FFF2-40B4-BE49-F238E27FC236}">
                  <a16:creationId xmlns:a16="http://schemas.microsoft.com/office/drawing/2014/main" id="{387325D8-66CF-D9E4-14EB-3CE1E3EA1050}"/>
                </a:ext>
              </a:extLst>
            </p:cNvPr>
            <p:cNvSpPr/>
            <p:nvPr/>
          </p:nvSpPr>
          <p:spPr>
            <a:xfrm>
              <a:off x="3999738" y="2539301"/>
              <a:ext cx="164465" cy="253365"/>
            </a:xfrm>
            <a:custGeom>
              <a:avLst/>
              <a:gdLst/>
              <a:ahLst/>
              <a:cxnLst/>
              <a:rect l="l" t="t" r="r" b="b"/>
              <a:pathLst>
                <a:path w="164464" h="253364">
                  <a:moveTo>
                    <a:pt x="0" y="0"/>
                  </a:moveTo>
                  <a:lnTo>
                    <a:pt x="164337" y="0"/>
                  </a:lnTo>
                </a:path>
                <a:path w="164464" h="253364">
                  <a:moveTo>
                    <a:pt x="0" y="252984"/>
                  </a:moveTo>
                  <a:lnTo>
                    <a:pt x="164337" y="252984"/>
                  </a:lnTo>
                </a:path>
              </a:pathLst>
            </a:custGeom>
            <a:ln w="24256">
              <a:solidFill>
                <a:srgbClr val="44536A"/>
              </a:solidFill>
            </a:ln>
          </p:spPr>
          <p:txBody>
            <a:bodyPr wrap="square" lIns="0" tIns="0" rIns="0" bIns="0" rtlCol="0"/>
            <a:lstStyle/>
            <a:p>
              <a:endParaRPr/>
            </a:p>
          </p:txBody>
        </p:sp>
        <p:sp>
          <p:nvSpPr>
            <p:cNvPr id="110" name="object 46">
              <a:extLst>
                <a:ext uri="{FF2B5EF4-FFF2-40B4-BE49-F238E27FC236}">
                  <a16:creationId xmlns:a16="http://schemas.microsoft.com/office/drawing/2014/main" id="{A0390869-EF0B-5B46-E9A5-50B175DC320D}"/>
                </a:ext>
              </a:extLst>
            </p:cNvPr>
            <p:cNvSpPr/>
            <p:nvPr/>
          </p:nvSpPr>
          <p:spPr>
            <a:xfrm>
              <a:off x="3999738" y="3045269"/>
              <a:ext cx="164465" cy="253365"/>
            </a:xfrm>
            <a:custGeom>
              <a:avLst/>
              <a:gdLst/>
              <a:ahLst/>
              <a:cxnLst/>
              <a:rect l="l" t="t" r="r" b="b"/>
              <a:pathLst>
                <a:path w="164464" h="253364">
                  <a:moveTo>
                    <a:pt x="0" y="0"/>
                  </a:moveTo>
                  <a:lnTo>
                    <a:pt x="164337" y="0"/>
                  </a:lnTo>
                </a:path>
                <a:path w="164464" h="253364">
                  <a:moveTo>
                    <a:pt x="0" y="252984"/>
                  </a:moveTo>
                  <a:lnTo>
                    <a:pt x="164337" y="252984"/>
                  </a:lnTo>
                </a:path>
              </a:pathLst>
            </a:custGeom>
            <a:ln w="24257">
              <a:solidFill>
                <a:srgbClr val="44536A"/>
              </a:solidFill>
            </a:ln>
          </p:spPr>
          <p:txBody>
            <a:bodyPr wrap="square" lIns="0" tIns="0" rIns="0" bIns="0" rtlCol="0"/>
            <a:lstStyle/>
            <a:p>
              <a:endParaRPr/>
            </a:p>
          </p:txBody>
        </p:sp>
        <p:sp>
          <p:nvSpPr>
            <p:cNvPr id="111" name="object 47">
              <a:extLst>
                <a:ext uri="{FF2B5EF4-FFF2-40B4-BE49-F238E27FC236}">
                  <a16:creationId xmlns:a16="http://schemas.microsoft.com/office/drawing/2014/main" id="{8DA41347-7679-1B66-91FA-F30944AD5FBE}"/>
                </a:ext>
              </a:extLst>
            </p:cNvPr>
            <p:cNvSpPr/>
            <p:nvPr/>
          </p:nvSpPr>
          <p:spPr>
            <a:xfrm>
              <a:off x="2474214" y="2175509"/>
              <a:ext cx="1525905" cy="1516380"/>
            </a:xfrm>
            <a:custGeom>
              <a:avLst/>
              <a:gdLst/>
              <a:ahLst/>
              <a:cxnLst/>
              <a:rect l="l" t="t" r="r" b="b"/>
              <a:pathLst>
                <a:path w="1525904" h="1516379">
                  <a:moveTo>
                    <a:pt x="1525524" y="0"/>
                  </a:moveTo>
                  <a:lnTo>
                    <a:pt x="0" y="0"/>
                  </a:lnTo>
                  <a:lnTo>
                    <a:pt x="0" y="1516380"/>
                  </a:lnTo>
                  <a:lnTo>
                    <a:pt x="1525524" y="1516380"/>
                  </a:lnTo>
                  <a:lnTo>
                    <a:pt x="1525524" y="0"/>
                  </a:lnTo>
                  <a:close/>
                </a:path>
              </a:pathLst>
            </a:custGeom>
            <a:solidFill>
              <a:srgbClr val="ED2D2E"/>
            </a:solidFill>
          </p:spPr>
          <p:txBody>
            <a:bodyPr wrap="square" lIns="0" tIns="0" rIns="0" bIns="0" rtlCol="0"/>
            <a:lstStyle/>
            <a:p>
              <a:endParaRPr/>
            </a:p>
          </p:txBody>
        </p:sp>
        <p:sp>
          <p:nvSpPr>
            <p:cNvPr id="112" name="object 48">
              <a:extLst>
                <a:ext uri="{FF2B5EF4-FFF2-40B4-BE49-F238E27FC236}">
                  <a16:creationId xmlns:a16="http://schemas.microsoft.com/office/drawing/2014/main" id="{CEED7F45-3356-4B1D-E111-C3A439772D72}"/>
                </a:ext>
              </a:extLst>
            </p:cNvPr>
            <p:cNvSpPr/>
            <p:nvPr/>
          </p:nvSpPr>
          <p:spPr>
            <a:xfrm>
              <a:off x="2474214" y="2175509"/>
              <a:ext cx="1525905" cy="1516380"/>
            </a:xfrm>
            <a:custGeom>
              <a:avLst/>
              <a:gdLst/>
              <a:ahLst/>
              <a:cxnLst/>
              <a:rect l="l" t="t" r="r" b="b"/>
              <a:pathLst>
                <a:path w="1525904" h="1516379">
                  <a:moveTo>
                    <a:pt x="0" y="1516380"/>
                  </a:moveTo>
                  <a:lnTo>
                    <a:pt x="1525524" y="1516380"/>
                  </a:lnTo>
                  <a:lnTo>
                    <a:pt x="1525524" y="0"/>
                  </a:lnTo>
                  <a:lnTo>
                    <a:pt x="0" y="0"/>
                  </a:lnTo>
                  <a:lnTo>
                    <a:pt x="0" y="1516380"/>
                  </a:lnTo>
                  <a:close/>
                </a:path>
              </a:pathLst>
            </a:custGeom>
            <a:ln w="19050">
              <a:solidFill>
                <a:srgbClr val="000000"/>
              </a:solidFill>
            </a:ln>
          </p:spPr>
          <p:txBody>
            <a:bodyPr wrap="square" lIns="0" tIns="0" rIns="0" bIns="0" rtlCol="0"/>
            <a:lstStyle/>
            <a:p>
              <a:endParaRPr/>
            </a:p>
          </p:txBody>
        </p:sp>
        <p:sp>
          <p:nvSpPr>
            <p:cNvPr id="113" name="object 49">
              <a:extLst>
                <a:ext uri="{FF2B5EF4-FFF2-40B4-BE49-F238E27FC236}">
                  <a16:creationId xmlns:a16="http://schemas.microsoft.com/office/drawing/2014/main" id="{734A5528-86FC-6F37-DC2D-84DF1F529452}"/>
                </a:ext>
              </a:extLst>
            </p:cNvPr>
            <p:cNvSpPr/>
            <p:nvPr/>
          </p:nvSpPr>
          <p:spPr>
            <a:xfrm>
              <a:off x="2474214" y="2175509"/>
              <a:ext cx="1525270" cy="1516380"/>
            </a:xfrm>
            <a:custGeom>
              <a:avLst/>
              <a:gdLst/>
              <a:ahLst/>
              <a:cxnLst/>
              <a:rect l="l" t="t" r="r" b="b"/>
              <a:pathLst>
                <a:path w="1525270" h="1516379">
                  <a:moveTo>
                    <a:pt x="760476" y="0"/>
                  </a:moveTo>
                  <a:lnTo>
                    <a:pt x="765810" y="1515998"/>
                  </a:lnTo>
                </a:path>
                <a:path w="1525270" h="1516379">
                  <a:moveTo>
                    <a:pt x="1016508" y="0"/>
                  </a:moveTo>
                  <a:lnTo>
                    <a:pt x="1021841" y="1515998"/>
                  </a:lnTo>
                </a:path>
                <a:path w="1525270" h="1516379">
                  <a:moveTo>
                    <a:pt x="1274064" y="0"/>
                  </a:moveTo>
                  <a:lnTo>
                    <a:pt x="1279398" y="1515998"/>
                  </a:lnTo>
                </a:path>
                <a:path w="1525270" h="1516379">
                  <a:moveTo>
                    <a:pt x="502919" y="0"/>
                  </a:moveTo>
                  <a:lnTo>
                    <a:pt x="508254" y="1515998"/>
                  </a:lnTo>
                </a:path>
                <a:path w="1525270" h="1516379">
                  <a:moveTo>
                    <a:pt x="254508" y="0"/>
                  </a:moveTo>
                  <a:lnTo>
                    <a:pt x="259842" y="1515998"/>
                  </a:lnTo>
                </a:path>
                <a:path w="1525270" h="1516379">
                  <a:moveTo>
                    <a:pt x="0" y="258317"/>
                  </a:moveTo>
                  <a:lnTo>
                    <a:pt x="1524889" y="252984"/>
                  </a:lnTo>
                </a:path>
                <a:path w="1525270" h="1516379">
                  <a:moveTo>
                    <a:pt x="0" y="511301"/>
                  </a:moveTo>
                  <a:lnTo>
                    <a:pt x="1524889" y="505967"/>
                  </a:lnTo>
                </a:path>
                <a:path w="1525270" h="1516379">
                  <a:moveTo>
                    <a:pt x="0" y="762762"/>
                  </a:moveTo>
                  <a:lnTo>
                    <a:pt x="1524889" y="757427"/>
                  </a:lnTo>
                </a:path>
                <a:path w="1525270" h="1516379">
                  <a:moveTo>
                    <a:pt x="0" y="1015745"/>
                  </a:moveTo>
                  <a:lnTo>
                    <a:pt x="1524889" y="1010412"/>
                  </a:lnTo>
                </a:path>
                <a:path w="1525270" h="1516379">
                  <a:moveTo>
                    <a:pt x="0" y="1268729"/>
                  </a:moveTo>
                  <a:lnTo>
                    <a:pt x="1524889" y="1263395"/>
                  </a:lnTo>
                </a:path>
              </a:pathLst>
            </a:custGeom>
            <a:ln w="19050">
              <a:solidFill>
                <a:srgbClr val="44536A"/>
              </a:solidFill>
            </a:ln>
          </p:spPr>
          <p:txBody>
            <a:bodyPr wrap="square" lIns="0" tIns="0" rIns="0" bIns="0" rtlCol="0"/>
            <a:lstStyle/>
            <a:p>
              <a:endParaRPr/>
            </a:p>
          </p:txBody>
        </p:sp>
      </p:grpSp>
      <p:sp>
        <p:nvSpPr>
          <p:cNvPr id="114" name="object 50">
            <a:extLst>
              <a:ext uri="{FF2B5EF4-FFF2-40B4-BE49-F238E27FC236}">
                <a16:creationId xmlns:a16="http://schemas.microsoft.com/office/drawing/2014/main" id="{0CDC9A1B-B9D9-3260-55C0-EF9E8977ED88}"/>
              </a:ext>
            </a:extLst>
          </p:cNvPr>
          <p:cNvSpPr txBox="1"/>
          <p:nvPr/>
        </p:nvSpPr>
        <p:spPr>
          <a:xfrm>
            <a:off x="1601652" y="1416689"/>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grpSp>
        <p:nvGrpSpPr>
          <p:cNvPr id="115" name="object 51">
            <a:extLst>
              <a:ext uri="{FF2B5EF4-FFF2-40B4-BE49-F238E27FC236}">
                <a16:creationId xmlns:a16="http://schemas.microsoft.com/office/drawing/2014/main" id="{1E238794-3B53-8D31-EDAB-6824AEFA16F1}"/>
              </a:ext>
            </a:extLst>
          </p:cNvPr>
          <p:cNvGrpSpPr/>
          <p:nvPr/>
        </p:nvGrpSpPr>
        <p:grpSpPr>
          <a:xfrm>
            <a:off x="1886086" y="1257016"/>
            <a:ext cx="396421" cy="394980"/>
            <a:chOff x="5588889" y="2072639"/>
            <a:chExt cx="1048385" cy="1044575"/>
          </a:xfrm>
        </p:grpSpPr>
        <p:sp>
          <p:nvSpPr>
            <p:cNvPr id="116" name="object 52">
              <a:extLst>
                <a:ext uri="{FF2B5EF4-FFF2-40B4-BE49-F238E27FC236}">
                  <a16:creationId xmlns:a16="http://schemas.microsoft.com/office/drawing/2014/main" id="{5BE3107F-5B09-5DAC-9C68-41EF5CC8A7F2}"/>
                </a:ext>
              </a:extLst>
            </p:cNvPr>
            <p:cNvSpPr/>
            <p:nvPr/>
          </p:nvSpPr>
          <p:spPr>
            <a:xfrm>
              <a:off x="5741670" y="2224277"/>
              <a:ext cx="745490" cy="749935"/>
            </a:xfrm>
            <a:custGeom>
              <a:avLst/>
              <a:gdLst/>
              <a:ahLst/>
              <a:cxnLst/>
              <a:rect l="l" t="t" r="r" b="b"/>
              <a:pathLst>
                <a:path w="745489" h="749935">
                  <a:moveTo>
                    <a:pt x="0" y="749808"/>
                  </a:moveTo>
                  <a:lnTo>
                    <a:pt x="745236" y="749808"/>
                  </a:lnTo>
                  <a:lnTo>
                    <a:pt x="745236" y="0"/>
                  </a:lnTo>
                  <a:lnTo>
                    <a:pt x="0" y="0"/>
                  </a:lnTo>
                  <a:lnTo>
                    <a:pt x="0" y="749808"/>
                  </a:lnTo>
                  <a:close/>
                </a:path>
              </a:pathLst>
            </a:custGeom>
            <a:ln w="19050">
              <a:solidFill>
                <a:srgbClr val="44536A"/>
              </a:solidFill>
            </a:ln>
          </p:spPr>
          <p:txBody>
            <a:bodyPr wrap="square" lIns="0" tIns="0" rIns="0" bIns="0" rtlCol="0"/>
            <a:lstStyle/>
            <a:p>
              <a:endParaRPr/>
            </a:p>
          </p:txBody>
        </p:sp>
        <p:sp>
          <p:nvSpPr>
            <p:cNvPr id="117" name="object 53">
              <a:extLst>
                <a:ext uri="{FF2B5EF4-FFF2-40B4-BE49-F238E27FC236}">
                  <a16:creationId xmlns:a16="http://schemas.microsoft.com/office/drawing/2014/main" id="{1027AC5E-28D7-6CAD-5B71-3F68E0900C89}"/>
                </a:ext>
              </a:extLst>
            </p:cNvPr>
            <p:cNvSpPr/>
            <p:nvPr/>
          </p:nvSpPr>
          <p:spPr>
            <a:xfrm>
              <a:off x="5598414" y="2350769"/>
              <a:ext cx="763905" cy="754380"/>
            </a:xfrm>
            <a:custGeom>
              <a:avLst/>
              <a:gdLst/>
              <a:ahLst/>
              <a:cxnLst/>
              <a:rect l="l" t="t" r="r" b="b"/>
              <a:pathLst>
                <a:path w="763904" h="754380">
                  <a:moveTo>
                    <a:pt x="763524" y="483108"/>
                  </a:moveTo>
                  <a:lnTo>
                    <a:pt x="143256" y="483108"/>
                  </a:lnTo>
                  <a:lnTo>
                    <a:pt x="143256" y="0"/>
                  </a:lnTo>
                  <a:lnTo>
                    <a:pt x="0" y="0"/>
                  </a:lnTo>
                  <a:lnTo>
                    <a:pt x="0" y="483108"/>
                  </a:lnTo>
                  <a:lnTo>
                    <a:pt x="0" y="623316"/>
                  </a:lnTo>
                  <a:lnTo>
                    <a:pt x="0" y="754380"/>
                  </a:lnTo>
                  <a:lnTo>
                    <a:pt x="763524" y="754380"/>
                  </a:lnTo>
                  <a:lnTo>
                    <a:pt x="763524" y="623316"/>
                  </a:lnTo>
                  <a:lnTo>
                    <a:pt x="763524" y="483108"/>
                  </a:lnTo>
                  <a:close/>
                </a:path>
              </a:pathLst>
            </a:custGeom>
            <a:solidFill>
              <a:srgbClr val="4471C4"/>
            </a:solidFill>
          </p:spPr>
          <p:txBody>
            <a:bodyPr wrap="square" lIns="0" tIns="0" rIns="0" bIns="0" rtlCol="0"/>
            <a:lstStyle/>
            <a:p>
              <a:endParaRPr/>
            </a:p>
          </p:txBody>
        </p:sp>
        <p:sp>
          <p:nvSpPr>
            <p:cNvPr id="118" name="object 54">
              <a:extLst>
                <a:ext uri="{FF2B5EF4-FFF2-40B4-BE49-F238E27FC236}">
                  <a16:creationId xmlns:a16="http://schemas.microsoft.com/office/drawing/2014/main" id="{EE64DBF0-0D58-BC69-5BD8-D4999EC11F8A}"/>
                </a:ext>
              </a:extLst>
            </p:cNvPr>
            <p:cNvSpPr/>
            <p:nvPr/>
          </p:nvSpPr>
          <p:spPr>
            <a:xfrm>
              <a:off x="5598414" y="2350769"/>
              <a:ext cx="763905" cy="754380"/>
            </a:xfrm>
            <a:custGeom>
              <a:avLst/>
              <a:gdLst/>
              <a:ahLst/>
              <a:cxnLst/>
              <a:rect l="l" t="t" r="r" b="b"/>
              <a:pathLst>
                <a:path w="763904" h="754380">
                  <a:moveTo>
                    <a:pt x="0" y="754379"/>
                  </a:moveTo>
                  <a:lnTo>
                    <a:pt x="763524" y="754379"/>
                  </a:lnTo>
                  <a:lnTo>
                    <a:pt x="763524" y="0"/>
                  </a:lnTo>
                  <a:lnTo>
                    <a:pt x="0" y="0"/>
                  </a:lnTo>
                  <a:lnTo>
                    <a:pt x="0" y="754379"/>
                  </a:lnTo>
                  <a:close/>
                </a:path>
              </a:pathLst>
            </a:custGeom>
            <a:ln w="19050">
              <a:solidFill>
                <a:srgbClr val="44536A"/>
              </a:solidFill>
            </a:ln>
          </p:spPr>
          <p:txBody>
            <a:bodyPr wrap="square" lIns="0" tIns="0" rIns="0" bIns="0" rtlCol="0"/>
            <a:lstStyle/>
            <a:p>
              <a:endParaRPr/>
            </a:p>
          </p:txBody>
        </p:sp>
        <p:sp>
          <p:nvSpPr>
            <p:cNvPr id="119" name="object 55">
              <a:extLst>
                <a:ext uri="{FF2B5EF4-FFF2-40B4-BE49-F238E27FC236}">
                  <a16:creationId xmlns:a16="http://schemas.microsoft.com/office/drawing/2014/main" id="{E7F15B77-183F-25D3-F827-F512643933AF}"/>
                </a:ext>
              </a:extLst>
            </p:cNvPr>
            <p:cNvSpPr/>
            <p:nvPr/>
          </p:nvSpPr>
          <p:spPr>
            <a:xfrm>
              <a:off x="5855589" y="2974086"/>
              <a:ext cx="248920" cy="142875"/>
            </a:xfrm>
            <a:custGeom>
              <a:avLst/>
              <a:gdLst/>
              <a:ahLst/>
              <a:cxnLst/>
              <a:rect l="l" t="t" r="r" b="b"/>
              <a:pathLst>
                <a:path w="248920" h="142875">
                  <a:moveTo>
                    <a:pt x="0" y="0"/>
                  </a:moveTo>
                  <a:lnTo>
                    <a:pt x="0" y="142621"/>
                  </a:lnTo>
                </a:path>
                <a:path w="248920" h="142875">
                  <a:moveTo>
                    <a:pt x="248412" y="0"/>
                  </a:moveTo>
                  <a:lnTo>
                    <a:pt x="248412" y="142621"/>
                  </a:lnTo>
                </a:path>
              </a:pathLst>
            </a:custGeom>
            <a:ln w="24383">
              <a:solidFill>
                <a:srgbClr val="44536A"/>
              </a:solidFill>
            </a:ln>
          </p:spPr>
          <p:txBody>
            <a:bodyPr wrap="square" lIns="0" tIns="0" rIns="0" bIns="0" rtlCol="0"/>
            <a:lstStyle/>
            <a:p>
              <a:endParaRPr/>
            </a:p>
          </p:txBody>
        </p:sp>
        <p:sp>
          <p:nvSpPr>
            <p:cNvPr id="120" name="object 56">
              <a:extLst>
                <a:ext uri="{FF2B5EF4-FFF2-40B4-BE49-F238E27FC236}">
                  <a16:creationId xmlns:a16="http://schemas.microsoft.com/office/drawing/2014/main" id="{B6FD509F-E5D0-A61A-2A54-227AF699F3AE}"/>
                </a:ext>
              </a:extLst>
            </p:cNvPr>
            <p:cNvSpPr/>
            <p:nvPr/>
          </p:nvSpPr>
          <p:spPr>
            <a:xfrm>
              <a:off x="5588889" y="2589656"/>
              <a:ext cx="153035" cy="256540"/>
            </a:xfrm>
            <a:custGeom>
              <a:avLst/>
              <a:gdLst/>
              <a:ahLst/>
              <a:cxnLst/>
              <a:rect l="l" t="t" r="r" b="b"/>
              <a:pathLst>
                <a:path w="153035" h="256539">
                  <a:moveTo>
                    <a:pt x="152781" y="225552"/>
                  </a:moveTo>
                  <a:lnTo>
                    <a:pt x="0" y="225552"/>
                  </a:lnTo>
                  <a:lnTo>
                    <a:pt x="0" y="237680"/>
                  </a:lnTo>
                  <a:lnTo>
                    <a:pt x="0" y="244221"/>
                  </a:lnTo>
                  <a:lnTo>
                    <a:pt x="0" y="256349"/>
                  </a:lnTo>
                  <a:lnTo>
                    <a:pt x="152781" y="256349"/>
                  </a:lnTo>
                  <a:lnTo>
                    <a:pt x="152781" y="244221"/>
                  </a:lnTo>
                  <a:lnTo>
                    <a:pt x="152781" y="237680"/>
                  </a:lnTo>
                  <a:lnTo>
                    <a:pt x="152781" y="225552"/>
                  </a:lnTo>
                  <a:close/>
                </a:path>
                <a:path w="153035" h="256539">
                  <a:moveTo>
                    <a:pt x="152781" y="0"/>
                  </a:moveTo>
                  <a:lnTo>
                    <a:pt x="0" y="0"/>
                  </a:lnTo>
                  <a:lnTo>
                    <a:pt x="0" y="24257"/>
                  </a:lnTo>
                  <a:lnTo>
                    <a:pt x="152781" y="24257"/>
                  </a:lnTo>
                  <a:lnTo>
                    <a:pt x="152781" y="0"/>
                  </a:lnTo>
                  <a:close/>
                </a:path>
              </a:pathLst>
            </a:custGeom>
            <a:solidFill>
              <a:srgbClr val="44536A"/>
            </a:solidFill>
          </p:spPr>
          <p:txBody>
            <a:bodyPr wrap="square" lIns="0" tIns="0" rIns="0" bIns="0" rtlCol="0"/>
            <a:lstStyle/>
            <a:p>
              <a:endParaRPr/>
            </a:p>
          </p:txBody>
        </p:sp>
        <p:sp>
          <p:nvSpPr>
            <p:cNvPr id="121" name="object 57">
              <a:extLst>
                <a:ext uri="{FF2B5EF4-FFF2-40B4-BE49-F238E27FC236}">
                  <a16:creationId xmlns:a16="http://schemas.microsoft.com/office/drawing/2014/main" id="{B6BAAA15-230F-D656-7FB8-A1A697A0B9E7}"/>
                </a:ext>
              </a:extLst>
            </p:cNvPr>
            <p:cNvSpPr/>
            <p:nvPr/>
          </p:nvSpPr>
          <p:spPr>
            <a:xfrm>
              <a:off x="5877306" y="2087117"/>
              <a:ext cx="745490" cy="746760"/>
            </a:xfrm>
            <a:custGeom>
              <a:avLst/>
              <a:gdLst/>
              <a:ahLst/>
              <a:cxnLst/>
              <a:rect l="l" t="t" r="r" b="b"/>
              <a:pathLst>
                <a:path w="745490" h="746760">
                  <a:moveTo>
                    <a:pt x="745235" y="0"/>
                  </a:moveTo>
                  <a:lnTo>
                    <a:pt x="0" y="0"/>
                  </a:lnTo>
                  <a:lnTo>
                    <a:pt x="0" y="746760"/>
                  </a:lnTo>
                  <a:lnTo>
                    <a:pt x="745235" y="746760"/>
                  </a:lnTo>
                  <a:lnTo>
                    <a:pt x="745235" y="0"/>
                  </a:lnTo>
                  <a:close/>
                </a:path>
              </a:pathLst>
            </a:custGeom>
            <a:solidFill>
              <a:srgbClr val="FDFB33"/>
            </a:solidFill>
          </p:spPr>
          <p:txBody>
            <a:bodyPr wrap="square" lIns="0" tIns="0" rIns="0" bIns="0" rtlCol="0"/>
            <a:lstStyle/>
            <a:p>
              <a:endParaRPr/>
            </a:p>
          </p:txBody>
        </p:sp>
        <p:sp>
          <p:nvSpPr>
            <p:cNvPr id="122" name="object 58">
              <a:extLst>
                <a:ext uri="{FF2B5EF4-FFF2-40B4-BE49-F238E27FC236}">
                  <a16:creationId xmlns:a16="http://schemas.microsoft.com/office/drawing/2014/main" id="{5B178735-BDE7-E503-3448-EBD0F96F8DB5}"/>
                </a:ext>
              </a:extLst>
            </p:cNvPr>
            <p:cNvSpPr/>
            <p:nvPr/>
          </p:nvSpPr>
          <p:spPr>
            <a:xfrm>
              <a:off x="5877306" y="2087117"/>
              <a:ext cx="745490" cy="746760"/>
            </a:xfrm>
            <a:custGeom>
              <a:avLst/>
              <a:gdLst/>
              <a:ahLst/>
              <a:cxnLst/>
              <a:rect l="l" t="t" r="r" b="b"/>
              <a:pathLst>
                <a:path w="745490" h="746760">
                  <a:moveTo>
                    <a:pt x="0" y="746760"/>
                  </a:moveTo>
                  <a:lnTo>
                    <a:pt x="745235" y="746760"/>
                  </a:lnTo>
                  <a:lnTo>
                    <a:pt x="745235" y="0"/>
                  </a:lnTo>
                  <a:lnTo>
                    <a:pt x="0" y="0"/>
                  </a:lnTo>
                  <a:lnTo>
                    <a:pt x="0" y="746760"/>
                  </a:lnTo>
                  <a:close/>
                </a:path>
              </a:pathLst>
            </a:custGeom>
            <a:ln w="19050">
              <a:solidFill>
                <a:srgbClr val="44536A"/>
              </a:solidFill>
            </a:ln>
          </p:spPr>
          <p:txBody>
            <a:bodyPr wrap="square" lIns="0" tIns="0" rIns="0" bIns="0" rtlCol="0"/>
            <a:lstStyle/>
            <a:p>
              <a:endParaRPr/>
            </a:p>
          </p:txBody>
        </p:sp>
        <p:sp>
          <p:nvSpPr>
            <p:cNvPr id="123" name="object 59">
              <a:extLst>
                <a:ext uri="{FF2B5EF4-FFF2-40B4-BE49-F238E27FC236}">
                  <a16:creationId xmlns:a16="http://schemas.microsoft.com/office/drawing/2014/main" id="{7A2DB3EF-453E-A95D-04C7-6A86B1FDD2FD}"/>
                </a:ext>
              </a:extLst>
            </p:cNvPr>
            <p:cNvSpPr/>
            <p:nvPr/>
          </p:nvSpPr>
          <p:spPr>
            <a:xfrm>
              <a:off x="6128321" y="2076068"/>
              <a:ext cx="0" cy="148590"/>
            </a:xfrm>
            <a:custGeom>
              <a:avLst/>
              <a:gdLst/>
              <a:ahLst/>
              <a:cxnLst/>
              <a:rect l="l" t="t" r="r" b="b"/>
              <a:pathLst>
                <a:path h="148589">
                  <a:moveTo>
                    <a:pt x="0" y="0"/>
                  </a:moveTo>
                  <a:lnTo>
                    <a:pt x="0" y="148208"/>
                  </a:lnTo>
                </a:path>
              </a:pathLst>
            </a:custGeom>
            <a:ln w="24257">
              <a:solidFill>
                <a:srgbClr val="44536A"/>
              </a:solidFill>
            </a:ln>
          </p:spPr>
          <p:txBody>
            <a:bodyPr wrap="square" lIns="0" tIns="0" rIns="0" bIns="0" rtlCol="0"/>
            <a:lstStyle/>
            <a:p>
              <a:endParaRPr/>
            </a:p>
          </p:txBody>
        </p:sp>
        <p:sp>
          <p:nvSpPr>
            <p:cNvPr id="124" name="object 60">
              <a:extLst>
                <a:ext uri="{FF2B5EF4-FFF2-40B4-BE49-F238E27FC236}">
                  <a16:creationId xmlns:a16="http://schemas.microsoft.com/office/drawing/2014/main" id="{45777875-0B99-70B1-3554-3E077917785D}"/>
                </a:ext>
              </a:extLst>
            </p:cNvPr>
            <p:cNvSpPr/>
            <p:nvPr/>
          </p:nvSpPr>
          <p:spPr>
            <a:xfrm>
              <a:off x="6370637" y="2076068"/>
              <a:ext cx="0" cy="148590"/>
            </a:xfrm>
            <a:custGeom>
              <a:avLst/>
              <a:gdLst/>
              <a:ahLst/>
              <a:cxnLst/>
              <a:rect l="l" t="t" r="r" b="b"/>
              <a:pathLst>
                <a:path h="148589">
                  <a:moveTo>
                    <a:pt x="0" y="0"/>
                  </a:moveTo>
                  <a:lnTo>
                    <a:pt x="0" y="148208"/>
                  </a:lnTo>
                </a:path>
              </a:pathLst>
            </a:custGeom>
            <a:ln w="24256">
              <a:solidFill>
                <a:srgbClr val="44536A"/>
              </a:solidFill>
            </a:ln>
          </p:spPr>
          <p:txBody>
            <a:bodyPr wrap="square" lIns="0" tIns="0" rIns="0" bIns="0" rtlCol="0"/>
            <a:lstStyle/>
            <a:p>
              <a:endParaRPr/>
            </a:p>
          </p:txBody>
        </p:sp>
        <p:sp>
          <p:nvSpPr>
            <p:cNvPr id="125" name="object 61">
              <a:extLst>
                <a:ext uri="{FF2B5EF4-FFF2-40B4-BE49-F238E27FC236}">
                  <a16:creationId xmlns:a16="http://schemas.microsoft.com/office/drawing/2014/main" id="{4B1F285E-CE4F-E3F2-649E-2EB999BAD613}"/>
                </a:ext>
              </a:extLst>
            </p:cNvPr>
            <p:cNvSpPr/>
            <p:nvPr/>
          </p:nvSpPr>
          <p:spPr>
            <a:xfrm>
              <a:off x="6486906" y="2336609"/>
              <a:ext cx="145415" cy="0"/>
            </a:xfrm>
            <a:custGeom>
              <a:avLst/>
              <a:gdLst/>
              <a:ahLst/>
              <a:cxnLst/>
              <a:rect l="l" t="t" r="r" b="b"/>
              <a:pathLst>
                <a:path w="145415">
                  <a:moveTo>
                    <a:pt x="0" y="0"/>
                  </a:moveTo>
                  <a:lnTo>
                    <a:pt x="145414" y="0"/>
                  </a:lnTo>
                </a:path>
              </a:pathLst>
            </a:custGeom>
            <a:ln w="24257">
              <a:solidFill>
                <a:srgbClr val="44536A"/>
              </a:solidFill>
            </a:ln>
          </p:spPr>
          <p:txBody>
            <a:bodyPr wrap="square" lIns="0" tIns="0" rIns="0" bIns="0" rtlCol="0"/>
            <a:lstStyle/>
            <a:p>
              <a:endParaRPr/>
            </a:p>
          </p:txBody>
        </p:sp>
        <p:sp>
          <p:nvSpPr>
            <p:cNvPr id="126" name="object 62">
              <a:extLst>
                <a:ext uri="{FF2B5EF4-FFF2-40B4-BE49-F238E27FC236}">
                  <a16:creationId xmlns:a16="http://schemas.microsoft.com/office/drawing/2014/main" id="{DF12B012-9F86-FE77-D727-83965D4975B5}"/>
                </a:ext>
              </a:extLst>
            </p:cNvPr>
            <p:cNvSpPr/>
            <p:nvPr/>
          </p:nvSpPr>
          <p:spPr>
            <a:xfrm>
              <a:off x="6486906" y="2559113"/>
              <a:ext cx="145415" cy="0"/>
            </a:xfrm>
            <a:custGeom>
              <a:avLst/>
              <a:gdLst/>
              <a:ahLst/>
              <a:cxnLst/>
              <a:rect l="l" t="t" r="r" b="b"/>
              <a:pathLst>
                <a:path w="145415">
                  <a:moveTo>
                    <a:pt x="0" y="0"/>
                  </a:moveTo>
                  <a:lnTo>
                    <a:pt x="145414" y="0"/>
                  </a:lnTo>
                </a:path>
              </a:pathLst>
            </a:custGeom>
            <a:ln w="24256">
              <a:solidFill>
                <a:srgbClr val="44536A"/>
              </a:solidFill>
            </a:ln>
          </p:spPr>
          <p:txBody>
            <a:bodyPr wrap="square" lIns="0" tIns="0" rIns="0" bIns="0" rtlCol="0"/>
            <a:lstStyle/>
            <a:p>
              <a:endParaRPr/>
            </a:p>
          </p:txBody>
        </p:sp>
        <p:sp>
          <p:nvSpPr>
            <p:cNvPr id="127" name="object 63">
              <a:extLst>
                <a:ext uri="{FF2B5EF4-FFF2-40B4-BE49-F238E27FC236}">
                  <a16:creationId xmlns:a16="http://schemas.microsoft.com/office/drawing/2014/main" id="{9742F7D5-4BF1-43B1-A388-507FE373DA08}"/>
                </a:ext>
              </a:extLst>
            </p:cNvPr>
            <p:cNvSpPr/>
            <p:nvPr/>
          </p:nvSpPr>
          <p:spPr>
            <a:xfrm>
              <a:off x="5741670" y="2224277"/>
              <a:ext cx="745490" cy="749935"/>
            </a:xfrm>
            <a:custGeom>
              <a:avLst/>
              <a:gdLst/>
              <a:ahLst/>
              <a:cxnLst/>
              <a:rect l="l" t="t" r="r" b="b"/>
              <a:pathLst>
                <a:path w="745489" h="749935">
                  <a:moveTo>
                    <a:pt x="745236" y="0"/>
                  </a:moveTo>
                  <a:lnTo>
                    <a:pt x="0" y="0"/>
                  </a:lnTo>
                  <a:lnTo>
                    <a:pt x="0" y="749808"/>
                  </a:lnTo>
                  <a:lnTo>
                    <a:pt x="745236" y="749808"/>
                  </a:lnTo>
                  <a:lnTo>
                    <a:pt x="745236" y="0"/>
                  </a:lnTo>
                  <a:close/>
                </a:path>
              </a:pathLst>
            </a:custGeom>
            <a:solidFill>
              <a:srgbClr val="FDFB33"/>
            </a:solidFill>
          </p:spPr>
          <p:txBody>
            <a:bodyPr wrap="square" lIns="0" tIns="0" rIns="0" bIns="0" rtlCol="0"/>
            <a:lstStyle/>
            <a:p>
              <a:endParaRPr/>
            </a:p>
          </p:txBody>
        </p:sp>
        <p:sp>
          <p:nvSpPr>
            <p:cNvPr id="128" name="object 64">
              <a:extLst>
                <a:ext uri="{FF2B5EF4-FFF2-40B4-BE49-F238E27FC236}">
                  <a16:creationId xmlns:a16="http://schemas.microsoft.com/office/drawing/2014/main" id="{2027FE67-93C0-64D1-FF4C-D6B61BA91DAB}"/>
                </a:ext>
              </a:extLst>
            </p:cNvPr>
            <p:cNvSpPr/>
            <p:nvPr/>
          </p:nvSpPr>
          <p:spPr>
            <a:xfrm>
              <a:off x="5741670" y="2222753"/>
              <a:ext cx="745490" cy="753745"/>
            </a:xfrm>
            <a:custGeom>
              <a:avLst/>
              <a:gdLst/>
              <a:ahLst/>
              <a:cxnLst/>
              <a:rect l="l" t="t" r="r" b="b"/>
              <a:pathLst>
                <a:path w="745489" h="753744">
                  <a:moveTo>
                    <a:pt x="0" y="751332"/>
                  </a:moveTo>
                  <a:lnTo>
                    <a:pt x="745236" y="751332"/>
                  </a:lnTo>
                  <a:lnTo>
                    <a:pt x="745236" y="1524"/>
                  </a:lnTo>
                  <a:lnTo>
                    <a:pt x="0" y="1524"/>
                  </a:lnTo>
                  <a:lnTo>
                    <a:pt x="0" y="751332"/>
                  </a:lnTo>
                  <a:close/>
                </a:path>
                <a:path w="745489" h="753744">
                  <a:moveTo>
                    <a:pt x="248412" y="0"/>
                  </a:moveTo>
                  <a:lnTo>
                    <a:pt x="253618" y="753745"/>
                  </a:lnTo>
                </a:path>
                <a:path w="745489" h="753744">
                  <a:moveTo>
                    <a:pt x="492251" y="0"/>
                  </a:moveTo>
                  <a:lnTo>
                    <a:pt x="497458" y="753745"/>
                  </a:lnTo>
                </a:path>
                <a:path w="745489" h="753744">
                  <a:moveTo>
                    <a:pt x="0" y="253619"/>
                  </a:moveTo>
                  <a:lnTo>
                    <a:pt x="745489" y="248412"/>
                  </a:lnTo>
                </a:path>
                <a:path w="745489" h="753744">
                  <a:moveTo>
                    <a:pt x="0" y="479171"/>
                  </a:moveTo>
                  <a:lnTo>
                    <a:pt x="745489" y="473963"/>
                  </a:lnTo>
                </a:path>
              </a:pathLst>
            </a:custGeom>
            <a:ln w="19050">
              <a:solidFill>
                <a:srgbClr val="44536A"/>
              </a:solidFill>
            </a:ln>
          </p:spPr>
          <p:txBody>
            <a:bodyPr wrap="square" lIns="0" tIns="0" rIns="0" bIns="0" rtlCol="0"/>
            <a:lstStyle/>
            <a:p>
              <a:endParaRPr/>
            </a:p>
          </p:txBody>
        </p:sp>
        <p:sp>
          <p:nvSpPr>
            <p:cNvPr id="129" name="object 65">
              <a:extLst>
                <a:ext uri="{FF2B5EF4-FFF2-40B4-BE49-F238E27FC236}">
                  <a16:creationId xmlns:a16="http://schemas.microsoft.com/office/drawing/2014/main" id="{7D120A1D-4EED-491B-2BBD-5C434D5B0F99}"/>
                </a:ext>
              </a:extLst>
            </p:cNvPr>
            <p:cNvSpPr/>
            <p:nvPr/>
          </p:nvSpPr>
          <p:spPr>
            <a:xfrm>
              <a:off x="5603748" y="2340394"/>
              <a:ext cx="765810" cy="10795"/>
            </a:xfrm>
            <a:custGeom>
              <a:avLst/>
              <a:gdLst/>
              <a:ahLst/>
              <a:cxnLst/>
              <a:rect l="l" t="t" r="r" b="b"/>
              <a:pathLst>
                <a:path w="765810" h="10794">
                  <a:moveTo>
                    <a:pt x="0" y="10375"/>
                  </a:moveTo>
                  <a:lnTo>
                    <a:pt x="765517" y="10375"/>
                  </a:lnTo>
                  <a:lnTo>
                    <a:pt x="765517" y="0"/>
                  </a:lnTo>
                  <a:lnTo>
                    <a:pt x="0" y="0"/>
                  </a:lnTo>
                  <a:lnTo>
                    <a:pt x="0" y="10375"/>
                  </a:lnTo>
                  <a:close/>
                </a:path>
              </a:pathLst>
            </a:custGeom>
            <a:solidFill>
              <a:srgbClr val="FDFB33">
                <a:alpha val="72940"/>
              </a:srgbClr>
            </a:solidFill>
          </p:spPr>
          <p:txBody>
            <a:bodyPr wrap="square" lIns="0" tIns="0" rIns="0" bIns="0" rtlCol="0"/>
            <a:lstStyle/>
            <a:p>
              <a:endParaRPr/>
            </a:p>
          </p:txBody>
        </p:sp>
        <p:sp>
          <p:nvSpPr>
            <p:cNvPr id="130" name="object 66">
              <a:extLst>
                <a:ext uri="{FF2B5EF4-FFF2-40B4-BE49-F238E27FC236}">
                  <a16:creationId xmlns:a16="http://schemas.microsoft.com/office/drawing/2014/main" id="{EE3DAE89-C47C-5919-EC7D-CA53F805B434}"/>
                </a:ext>
              </a:extLst>
            </p:cNvPr>
            <p:cNvSpPr/>
            <p:nvPr/>
          </p:nvSpPr>
          <p:spPr>
            <a:xfrm>
              <a:off x="6369304" y="2072639"/>
              <a:ext cx="267970" cy="1027430"/>
            </a:xfrm>
            <a:custGeom>
              <a:avLst/>
              <a:gdLst/>
              <a:ahLst/>
              <a:cxnLst/>
              <a:rect l="l" t="t" r="r" b="b"/>
              <a:pathLst>
                <a:path w="267970" h="1027430">
                  <a:moveTo>
                    <a:pt x="267716" y="0"/>
                  </a:moveTo>
                  <a:lnTo>
                    <a:pt x="0" y="267715"/>
                  </a:lnTo>
                  <a:lnTo>
                    <a:pt x="0" y="1027176"/>
                  </a:lnTo>
                  <a:lnTo>
                    <a:pt x="267716" y="759460"/>
                  </a:lnTo>
                  <a:lnTo>
                    <a:pt x="267716" y="0"/>
                  </a:lnTo>
                  <a:close/>
                </a:path>
              </a:pathLst>
            </a:custGeom>
            <a:solidFill>
              <a:srgbClr val="CCCA29">
                <a:alpha val="72940"/>
              </a:srgbClr>
            </a:solidFill>
          </p:spPr>
          <p:txBody>
            <a:bodyPr wrap="square" lIns="0" tIns="0" rIns="0" bIns="0" rtlCol="0"/>
            <a:lstStyle/>
            <a:p>
              <a:endParaRPr/>
            </a:p>
          </p:txBody>
        </p:sp>
        <p:sp>
          <p:nvSpPr>
            <p:cNvPr id="131" name="object 67">
              <a:extLst>
                <a:ext uri="{FF2B5EF4-FFF2-40B4-BE49-F238E27FC236}">
                  <a16:creationId xmlns:a16="http://schemas.microsoft.com/office/drawing/2014/main" id="{59C3437F-7446-ECE7-F0F4-FBC9CC50ECA0}"/>
                </a:ext>
              </a:extLst>
            </p:cNvPr>
            <p:cNvSpPr/>
            <p:nvPr/>
          </p:nvSpPr>
          <p:spPr>
            <a:xfrm>
              <a:off x="5603748" y="2072639"/>
              <a:ext cx="1033780" cy="267970"/>
            </a:xfrm>
            <a:custGeom>
              <a:avLst/>
              <a:gdLst/>
              <a:ahLst/>
              <a:cxnLst/>
              <a:rect l="l" t="t" r="r" b="b"/>
              <a:pathLst>
                <a:path w="1033779" h="267969">
                  <a:moveTo>
                    <a:pt x="1033272" y="0"/>
                  </a:moveTo>
                  <a:lnTo>
                    <a:pt x="267715" y="0"/>
                  </a:lnTo>
                  <a:lnTo>
                    <a:pt x="0" y="267715"/>
                  </a:lnTo>
                  <a:lnTo>
                    <a:pt x="765555" y="267715"/>
                  </a:lnTo>
                  <a:lnTo>
                    <a:pt x="1033272" y="0"/>
                  </a:lnTo>
                  <a:close/>
                </a:path>
              </a:pathLst>
            </a:custGeom>
            <a:solidFill>
              <a:srgbClr val="FDFC5B">
                <a:alpha val="72940"/>
              </a:srgbClr>
            </a:solidFill>
          </p:spPr>
          <p:txBody>
            <a:bodyPr wrap="square" lIns="0" tIns="0" rIns="0" bIns="0" rtlCol="0"/>
            <a:lstStyle/>
            <a:p>
              <a:endParaRPr/>
            </a:p>
          </p:txBody>
        </p:sp>
        <p:sp>
          <p:nvSpPr>
            <p:cNvPr id="132" name="object 68">
              <a:extLst>
                <a:ext uri="{FF2B5EF4-FFF2-40B4-BE49-F238E27FC236}">
                  <a16:creationId xmlns:a16="http://schemas.microsoft.com/office/drawing/2014/main" id="{1AB168D2-5C6F-C9F0-9EB1-0335225F7DC8}"/>
                </a:ext>
              </a:extLst>
            </p:cNvPr>
            <p:cNvSpPr/>
            <p:nvPr/>
          </p:nvSpPr>
          <p:spPr>
            <a:xfrm>
              <a:off x="5598414" y="2350769"/>
              <a:ext cx="763905" cy="754380"/>
            </a:xfrm>
            <a:custGeom>
              <a:avLst/>
              <a:gdLst/>
              <a:ahLst/>
              <a:cxnLst/>
              <a:rect l="l" t="t" r="r" b="b"/>
              <a:pathLst>
                <a:path w="763904" h="754380">
                  <a:moveTo>
                    <a:pt x="763524" y="0"/>
                  </a:moveTo>
                  <a:lnTo>
                    <a:pt x="0" y="0"/>
                  </a:lnTo>
                  <a:lnTo>
                    <a:pt x="0" y="754379"/>
                  </a:lnTo>
                  <a:lnTo>
                    <a:pt x="763524" y="754379"/>
                  </a:lnTo>
                  <a:lnTo>
                    <a:pt x="763524" y="0"/>
                  </a:lnTo>
                  <a:close/>
                </a:path>
              </a:pathLst>
            </a:custGeom>
            <a:solidFill>
              <a:srgbClr val="FDFB33"/>
            </a:solidFill>
          </p:spPr>
          <p:txBody>
            <a:bodyPr wrap="square" lIns="0" tIns="0" rIns="0" bIns="0" rtlCol="0"/>
            <a:lstStyle/>
            <a:p>
              <a:endParaRPr/>
            </a:p>
          </p:txBody>
        </p:sp>
        <p:sp>
          <p:nvSpPr>
            <p:cNvPr id="133" name="object 69">
              <a:extLst>
                <a:ext uri="{FF2B5EF4-FFF2-40B4-BE49-F238E27FC236}">
                  <a16:creationId xmlns:a16="http://schemas.microsoft.com/office/drawing/2014/main" id="{2D4C6907-5AFE-9B9F-309C-779C5B09DFCD}"/>
                </a:ext>
              </a:extLst>
            </p:cNvPr>
            <p:cNvSpPr/>
            <p:nvPr/>
          </p:nvSpPr>
          <p:spPr>
            <a:xfrm>
              <a:off x="5598414" y="2349245"/>
              <a:ext cx="763905" cy="758190"/>
            </a:xfrm>
            <a:custGeom>
              <a:avLst/>
              <a:gdLst/>
              <a:ahLst/>
              <a:cxnLst/>
              <a:rect l="l" t="t" r="r" b="b"/>
              <a:pathLst>
                <a:path w="763904" h="758189">
                  <a:moveTo>
                    <a:pt x="0" y="755903"/>
                  </a:moveTo>
                  <a:lnTo>
                    <a:pt x="763524" y="755903"/>
                  </a:lnTo>
                  <a:lnTo>
                    <a:pt x="763524" y="1524"/>
                  </a:lnTo>
                  <a:lnTo>
                    <a:pt x="0" y="1524"/>
                  </a:lnTo>
                  <a:lnTo>
                    <a:pt x="0" y="755903"/>
                  </a:lnTo>
                  <a:close/>
                </a:path>
                <a:path w="763904" h="758189">
                  <a:moveTo>
                    <a:pt x="254508" y="0"/>
                  </a:moveTo>
                  <a:lnTo>
                    <a:pt x="259841" y="757936"/>
                  </a:lnTo>
                </a:path>
                <a:path w="763904" h="758189">
                  <a:moveTo>
                    <a:pt x="502920" y="0"/>
                  </a:moveTo>
                  <a:lnTo>
                    <a:pt x="508253" y="757936"/>
                  </a:lnTo>
                </a:path>
                <a:path w="763904" h="758189">
                  <a:moveTo>
                    <a:pt x="0" y="255142"/>
                  </a:moveTo>
                  <a:lnTo>
                    <a:pt x="762381" y="249936"/>
                  </a:lnTo>
                </a:path>
                <a:path w="763904" h="758189">
                  <a:moveTo>
                    <a:pt x="0" y="480694"/>
                  </a:moveTo>
                  <a:lnTo>
                    <a:pt x="762381" y="475488"/>
                  </a:lnTo>
                </a:path>
              </a:pathLst>
            </a:custGeom>
            <a:ln w="19050">
              <a:solidFill>
                <a:srgbClr val="44536A"/>
              </a:solidFill>
            </a:ln>
          </p:spPr>
          <p:txBody>
            <a:bodyPr wrap="square" lIns="0" tIns="0" rIns="0" bIns="0" rtlCol="0"/>
            <a:lstStyle/>
            <a:p>
              <a:endParaRPr/>
            </a:p>
          </p:txBody>
        </p:sp>
      </p:grpSp>
      <p:sp>
        <p:nvSpPr>
          <p:cNvPr id="134" name="object 70">
            <a:extLst>
              <a:ext uri="{FF2B5EF4-FFF2-40B4-BE49-F238E27FC236}">
                <a16:creationId xmlns:a16="http://schemas.microsoft.com/office/drawing/2014/main" id="{863D6944-A00F-3A71-AF26-D9C6A1CBA619}"/>
              </a:ext>
            </a:extLst>
          </p:cNvPr>
          <p:cNvSpPr txBox="1"/>
          <p:nvPr/>
        </p:nvSpPr>
        <p:spPr>
          <a:xfrm>
            <a:off x="2516662" y="1396856"/>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grpSp>
        <p:nvGrpSpPr>
          <p:cNvPr id="135" name="object 71">
            <a:extLst>
              <a:ext uri="{FF2B5EF4-FFF2-40B4-BE49-F238E27FC236}">
                <a16:creationId xmlns:a16="http://schemas.microsoft.com/office/drawing/2014/main" id="{A32D4FC5-168D-0B69-86CB-3DD43904A47B}"/>
              </a:ext>
            </a:extLst>
          </p:cNvPr>
          <p:cNvGrpSpPr/>
          <p:nvPr/>
        </p:nvGrpSpPr>
        <p:grpSpPr>
          <a:xfrm>
            <a:off x="3231659" y="2168231"/>
            <a:ext cx="629807" cy="556574"/>
            <a:chOff x="9147429" y="4482465"/>
            <a:chExt cx="1665605" cy="1471930"/>
          </a:xfrm>
        </p:grpSpPr>
        <p:sp>
          <p:nvSpPr>
            <p:cNvPr id="136" name="object 72">
              <a:extLst>
                <a:ext uri="{FF2B5EF4-FFF2-40B4-BE49-F238E27FC236}">
                  <a16:creationId xmlns:a16="http://schemas.microsoft.com/office/drawing/2014/main" id="{ACEE0659-C5B8-8AC1-5255-2A7235DFAF46}"/>
                </a:ext>
              </a:extLst>
            </p:cNvPr>
            <p:cNvSpPr/>
            <p:nvPr/>
          </p:nvSpPr>
          <p:spPr>
            <a:xfrm>
              <a:off x="9786366" y="4491990"/>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50">
              <a:solidFill>
                <a:srgbClr val="44536A"/>
              </a:solidFill>
            </a:ln>
          </p:spPr>
          <p:txBody>
            <a:bodyPr wrap="square" lIns="0" tIns="0" rIns="0" bIns="0" rtlCol="0"/>
            <a:lstStyle/>
            <a:p>
              <a:endParaRPr/>
            </a:p>
          </p:txBody>
        </p:sp>
        <p:sp>
          <p:nvSpPr>
            <p:cNvPr id="137" name="object 73">
              <a:extLst>
                <a:ext uri="{FF2B5EF4-FFF2-40B4-BE49-F238E27FC236}">
                  <a16:creationId xmlns:a16="http://schemas.microsoft.com/office/drawing/2014/main" id="{0B6A09A0-865D-2AFB-F181-A86604DB2251}"/>
                </a:ext>
              </a:extLst>
            </p:cNvPr>
            <p:cNvSpPr/>
            <p:nvPr/>
          </p:nvSpPr>
          <p:spPr>
            <a:xfrm>
              <a:off x="10658094" y="4747069"/>
              <a:ext cx="154940" cy="504825"/>
            </a:xfrm>
            <a:custGeom>
              <a:avLst/>
              <a:gdLst/>
              <a:ahLst/>
              <a:cxnLst/>
              <a:rect l="l" t="t" r="r" b="b"/>
              <a:pathLst>
                <a:path w="154940" h="504825">
                  <a:moveTo>
                    <a:pt x="0" y="0"/>
                  </a:moveTo>
                  <a:lnTo>
                    <a:pt x="154432" y="0"/>
                  </a:lnTo>
                </a:path>
                <a:path w="154940" h="504825">
                  <a:moveTo>
                    <a:pt x="0" y="252984"/>
                  </a:moveTo>
                  <a:lnTo>
                    <a:pt x="154432" y="252984"/>
                  </a:lnTo>
                </a:path>
                <a:path w="154940" h="504825">
                  <a:moveTo>
                    <a:pt x="0" y="504444"/>
                  </a:moveTo>
                  <a:lnTo>
                    <a:pt x="154432" y="504444"/>
                  </a:lnTo>
                </a:path>
              </a:pathLst>
            </a:custGeom>
            <a:ln w="29337">
              <a:solidFill>
                <a:srgbClr val="44536A"/>
              </a:solidFill>
            </a:ln>
          </p:spPr>
          <p:txBody>
            <a:bodyPr wrap="square" lIns="0" tIns="0" rIns="0" bIns="0" rtlCol="0"/>
            <a:lstStyle/>
            <a:p>
              <a:endParaRPr/>
            </a:p>
          </p:txBody>
        </p:sp>
        <p:sp>
          <p:nvSpPr>
            <p:cNvPr id="138" name="object 74">
              <a:extLst>
                <a:ext uri="{FF2B5EF4-FFF2-40B4-BE49-F238E27FC236}">
                  <a16:creationId xmlns:a16="http://schemas.microsoft.com/office/drawing/2014/main" id="{1875988F-05BE-9548-8537-59034763400E}"/>
                </a:ext>
              </a:extLst>
            </p:cNvPr>
            <p:cNvSpPr/>
            <p:nvPr/>
          </p:nvSpPr>
          <p:spPr>
            <a:xfrm>
              <a:off x="10042969" y="4482465"/>
              <a:ext cx="251460" cy="110489"/>
            </a:xfrm>
            <a:custGeom>
              <a:avLst/>
              <a:gdLst/>
              <a:ahLst/>
              <a:cxnLst/>
              <a:rect l="l" t="t" r="r" b="b"/>
              <a:pathLst>
                <a:path w="251459" h="110489">
                  <a:moveTo>
                    <a:pt x="0" y="0"/>
                  </a:moveTo>
                  <a:lnTo>
                    <a:pt x="0" y="110109"/>
                  </a:lnTo>
                </a:path>
                <a:path w="251459" h="110489">
                  <a:moveTo>
                    <a:pt x="251459" y="0"/>
                  </a:moveTo>
                  <a:lnTo>
                    <a:pt x="251459" y="110109"/>
                  </a:lnTo>
                </a:path>
              </a:pathLst>
            </a:custGeom>
            <a:ln w="29337">
              <a:solidFill>
                <a:srgbClr val="44536A"/>
              </a:solidFill>
            </a:ln>
          </p:spPr>
          <p:txBody>
            <a:bodyPr wrap="square" lIns="0" tIns="0" rIns="0" bIns="0" rtlCol="0"/>
            <a:lstStyle/>
            <a:p>
              <a:endParaRPr/>
            </a:p>
          </p:txBody>
        </p:sp>
        <p:sp>
          <p:nvSpPr>
            <p:cNvPr id="139" name="object 75">
              <a:extLst>
                <a:ext uri="{FF2B5EF4-FFF2-40B4-BE49-F238E27FC236}">
                  <a16:creationId xmlns:a16="http://schemas.microsoft.com/office/drawing/2014/main" id="{0DFFFDC7-CC1D-3140-173D-3F8BDE3F0EBA}"/>
                </a:ext>
              </a:extLst>
            </p:cNvPr>
            <p:cNvSpPr/>
            <p:nvPr/>
          </p:nvSpPr>
          <p:spPr>
            <a:xfrm>
              <a:off x="10545889" y="4482465"/>
              <a:ext cx="0" cy="110489"/>
            </a:xfrm>
            <a:custGeom>
              <a:avLst/>
              <a:gdLst/>
              <a:ahLst/>
              <a:cxnLst/>
              <a:rect l="l" t="t" r="r" b="b"/>
              <a:pathLst>
                <a:path h="110489">
                  <a:moveTo>
                    <a:pt x="0" y="0"/>
                  </a:moveTo>
                  <a:lnTo>
                    <a:pt x="0" y="110109"/>
                  </a:lnTo>
                </a:path>
              </a:pathLst>
            </a:custGeom>
            <a:ln w="29336">
              <a:solidFill>
                <a:srgbClr val="44536A"/>
              </a:solidFill>
            </a:ln>
          </p:spPr>
          <p:txBody>
            <a:bodyPr wrap="square" lIns="0" tIns="0" rIns="0" bIns="0" rtlCol="0"/>
            <a:lstStyle/>
            <a:p>
              <a:endParaRPr/>
            </a:p>
          </p:txBody>
        </p:sp>
        <p:sp>
          <p:nvSpPr>
            <p:cNvPr id="140" name="object 76">
              <a:extLst>
                <a:ext uri="{FF2B5EF4-FFF2-40B4-BE49-F238E27FC236}">
                  <a16:creationId xmlns:a16="http://schemas.microsoft.com/office/drawing/2014/main" id="{153D8A13-FD3E-ED96-0B78-C7C23C7DECB4}"/>
                </a:ext>
              </a:extLst>
            </p:cNvPr>
            <p:cNvSpPr/>
            <p:nvPr/>
          </p:nvSpPr>
          <p:spPr>
            <a:xfrm>
              <a:off x="9641586" y="4592574"/>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141" name="object 77">
              <a:extLst>
                <a:ext uri="{FF2B5EF4-FFF2-40B4-BE49-F238E27FC236}">
                  <a16:creationId xmlns:a16="http://schemas.microsoft.com/office/drawing/2014/main" id="{5E0F0E60-8E9B-49FC-7B57-4DCB1E16A393}"/>
                </a:ext>
              </a:extLst>
            </p:cNvPr>
            <p:cNvSpPr/>
            <p:nvPr/>
          </p:nvSpPr>
          <p:spPr>
            <a:xfrm>
              <a:off x="9641586" y="4592574"/>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142" name="object 78">
              <a:extLst>
                <a:ext uri="{FF2B5EF4-FFF2-40B4-BE49-F238E27FC236}">
                  <a16:creationId xmlns:a16="http://schemas.microsoft.com/office/drawing/2014/main" id="{785162AD-8665-F757-9BBD-DB3FF9A63ECA}"/>
                </a:ext>
              </a:extLst>
            </p:cNvPr>
            <p:cNvSpPr/>
            <p:nvPr/>
          </p:nvSpPr>
          <p:spPr>
            <a:xfrm>
              <a:off x="10490454" y="4847653"/>
              <a:ext cx="177800" cy="506095"/>
            </a:xfrm>
            <a:custGeom>
              <a:avLst/>
              <a:gdLst/>
              <a:ahLst/>
              <a:cxnLst/>
              <a:rect l="l" t="t" r="r" b="b"/>
              <a:pathLst>
                <a:path w="177800" h="506095">
                  <a:moveTo>
                    <a:pt x="0" y="0"/>
                  </a:moveTo>
                  <a:lnTo>
                    <a:pt x="177292" y="0"/>
                  </a:lnTo>
                </a:path>
                <a:path w="177800" h="506095">
                  <a:moveTo>
                    <a:pt x="0" y="252983"/>
                  </a:moveTo>
                  <a:lnTo>
                    <a:pt x="177292" y="252983"/>
                  </a:lnTo>
                </a:path>
                <a:path w="177800" h="506095">
                  <a:moveTo>
                    <a:pt x="0" y="505967"/>
                  </a:moveTo>
                  <a:lnTo>
                    <a:pt x="177292" y="505967"/>
                  </a:lnTo>
                </a:path>
              </a:pathLst>
            </a:custGeom>
            <a:ln w="29337">
              <a:solidFill>
                <a:srgbClr val="44536A"/>
              </a:solidFill>
            </a:ln>
          </p:spPr>
          <p:txBody>
            <a:bodyPr wrap="square" lIns="0" tIns="0" rIns="0" bIns="0" rtlCol="0"/>
            <a:lstStyle/>
            <a:p>
              <a:endParaRPr/>
            </a:p>
          </p:txBody>
        </p:sp>
        <p:sp>
          <p:nvSpPr>
            <p:cNvPr id="143" name="object 79">
              <a:extLst>
                <a:ext uri="{FF2B5EF4-FFF2-40B4-BE49-F238E27FC236}">
                  <a16:creationId xmlns:a16="http://schemas.microsoft.com/office/drawing/2014/main" id="{B297E60E-9B41-88CE-FDD9-773391592576}"/>
                </a:ext>
              </a:extLst>
            </p:cNvPr>
            <p:cNvSpPr/>
            <p:nvPr/>
          </p:nvSpPr>
          <p:spPr>
            <a:xfrm>
              <a:off x="9898189" y="4583049"/>
              <a:ext cx="0" cy="127000"/>
            </a:xfrm>
            <a:custGeom>
              <a:avLst/>
              <a:gdLst/>
              <a:ahLst/>
              <a:cxnLst/>
              <a:rect l="l" t="t" r="r" b="b"/>
              <a:pathLst>
                <a:path h="127000">
                  <a:moveTo>
                    <a:pt x="0" y="0"/>
                  </a:moveTo>
                  <a:lnTo>
                    <a:pt x="0" y="126873"/>
                  </a:lnTo>
                </a:path>
              </a:pathLst>
            </a:custGeom>
            <a:ln w="29336">
              <a:solidFill>
                <a:srgbClr val="44536A"/>
              </a:solidFill>
            </a:ln>
          </p:spPr>
          <p:txBody>
            <a:bodyPr wrap="square" lIns="0" tIns="0" rIns="0" bIns="0" rtlCol="0"/>
            <a:lstStyle/>
            <a:p>
              <a:endParaRPr/>
            </a:p>
          </p:txBody>
        </p:sp>
        <p:sp>
          <p:nvSpPr>
            <p:cNvPr id="144" name="object 80">
              <a:extLst>
                <a:ext uri="{FF2B5EF4-FFF2-40B4-BE49-F238E27FC236}">
                  <a16:creationId xmlns:a16="http://schemas.microsoft.com/office/drawing/2014/main" id="{A3C2EDBF-FA18-365F-F572-9A6876F09855}"/>
                </a:ext>
              </a:extLst>
            </p:cNvPr>
            <p:cNvSpPr/>
            <p:nvPr/>
          </p:nvSpPr>
          <p:spPr>
            <a:xfrm>
              <a:off x="10149649" y="4583049"/>
              <a:ext cx="0" cy="127000"/>
            </a:xfrm>
            <a:custGeom>
              <a:avLst/>
              <a:gdLst/>
              <a:ahLst/>
              <a:cxnLst/>
              <a:rect l="l" t="t" r="r" b="b"/>
              <a:pathLst>
                <a:path h="127000">
                  <a:moveTo>
                    <a:pt x="0" y="0"/>
                  </a:moveTo>
                  <a:lnTo>
                    <a:pt x="0" y="126873"/>
                  </a:lnTo>
                </a:path>
              </a:pathLst>
            </a:custGeom>
            <a:ln w="29337">
              <a:solidFill>
                <a:srgbClr val="44536A"/>
              </a:solidFill>
            </a:ln>
          </p:spPr>
          <p:txBody>
            <a:bodyPr wrap="square" lIns="0" tIns="0" rIns="0" bIns="0" rtlCol="0"/>
            <a:lstStyle/>
            <a:p>
              <a:endParaRPr/>
            </a:p>
          </p:txBody>
        </p:sp>
        <p:sp>
          <p:nvSpPr>
            <p:cNvPr id="145" name="object 81">
              <a:extLst>
                <a:ext uri="{FF2B5EF4-FFF2-40B4-BE49-F238E27FC236}">
                  <a16:creationId xmlns:a16="http://schemas.microsoft.com/office/drawing/2014/main" id="{5ED9B35E-F8B2-AF6C-0154-53ECED4A9831}"/>
                </a:ext>
              </a:extLst>
            </p:cNvPr>
            <p:cNvSpPr/>
            <p:nvPr/>
          </p:nvSpPr>
          <p:spPr>
            <a:xfrm>
              <a:off x="10401109" y="4583049"/>
              <a:ext cx="0" cy="127000"/>
            </a:xfrm>
            <a:custGeom>
              <a:avLst/>
              <a:gdLst/>
              <a:ahLst/>
              <a:cxnLst/>
              <a:rect l="l" t="t" r="r" b="b"/>
              <a:pathLst>
                <a:path h="127000">
                  <a:moveTo>
                    <a:pt x="0" y="0"/>
                  </a:moveTo>
                  <a:lnTo>
                    <a:pt x="0" y="126873"/>
                  </a:lnTo>
                </a:path>
              </a:pathLst>
            </a:custGeom>
            <a:ln w="29336">
              <a:solidFill>
                <a:srgbClr val="44536A"/>
              </a:solidFill>
            </a:ln>
          </p:spPr>
          <p:txBody>
            <a:bodyPr wrap="square" lIns="0" tIns="0" rIns="0" bIns="0" rtlCol="0"/>
            <a:lstStyle/>
            <a:p>
              <a:endParaRPr/>
            </a:p>
          </p:txBody>
        </p:sp>
        <p:sp>
          <p:nvSpPr>
            <p:cNvPr id="146" name="object 82">
              <a:extLst>
                <a:ext uri="{FF2B5EF4-FFF2-40B4-BE49-F238E27FC236}">
                  <a16:creationId xmlns:a16="http://schemas.microsoft.com/office/drawing/2014/main" id="{54874589-D7B4-EBE1-3771-08BA7852E5D2}"/>
                </a:ext>
              </a:extLst>
            </p:cNvPr>
            <p:cNvSpPr/>
            <p:nvPr/>
          </p:nvSpPr>
          <p:spPr>
            <a:xfrm>
              <a:off x="9473946" y="4709922"/>
              <a:ext cx="1016635" cy="1010919"/>
            </a:xfrm>
            <a:custGeom>
              <a:avLst/>
              <a:gdLst/>
              <a:ahLst/>
              <a:cxnLst/>
              <a:rect l="l" t="t" r="r" b="b"/>
              <a:pathLst>
                <a:path w="1016634" h="1010920">
                  <a:moveTo>
                    <a:pt x="1016507" y="0"/>
                  </a:moveTo>
                  <a:lnTo>
                    <a:pt x="0" y="0"/>
                  </a:lnTo>
                  <a:lnTo>
                    <a:pt x="0" y="1010411"/>
                  </a:lnTo>
                  <a:lnTo>
                    <a:pt x="1016507" y="1010411"/>
                  </a:lnTo>
                  <a:lnTo>
                    <a:pt x="1016507" y="0"/>
                  </a:lnTo>
                  <a:close/>
                </a:path>
              </a:pathLst>
            </a:custGeom>
            <a:solidFill>
              <a:srgbClr val="FFFFFF"/>
            </a:solidFill>
          </p:spPr>
          <p:txBody>
            <a:bodyPr wrap="square" lIns="0" tIns="0" rIns="0" bIns="0" rtlCol="0"/>
            <a:lstStyle/>
            <a:p>
              <a:endParaRPr/>
            </a:p>
          </p:txBody>
        </p:sp>
        <p:sp>
          <p:nvSpPr>
            <p:cNvPr id="147" name="object 83">
              <a:extLst>
                <a:ext uri="{FF2B5EF4-FFF2-40B4-BE49-F238E27FC236}">
                  <a16:creationId xmlns:a16="http://schemas.microsoft.com/office/drawing/2014/main" id="{368D2932-9463-040C-DA4F-03901AF55385}"/>
                </a:ext>
              </a:extLst>
            </p:cNvPr>
            <p:cNvSpPr/>
            <p:nvPr/>
          </p:nvSpPr>
          <p:spPr>
            <a:xfrm>
              <a:off x="9473946" y="4709922"/>
              <a:ext cx="1016635" cy="1010919"/>
            </a:xfrm>
            <a:custGeom>
              <a:avLst/>
              <a:gdLst/>
              <a:ahLst/>
              <a:cxnLst/>
              <a:rect l="l" t="t" r="r" b="b"/>
              <a:pathLst>
                <a:path w="1016634" h="1010920">
                  <a:moveTo>
                    <a:pt x="0" y="1010411"/>
                  </a:moveTo>
                  <a:lnTo>
                    <a:pt x="1016507" y="1010411"/>
                  </a:lnTo>
                  <a:lnTo>
                    <a:pt x="1016507" y="0"/>
                  </a:lnTo>
                  <a:lnTo>
                    <a:pt x="0" y="0"/>
                  </a:lnTo>
                  <a:lnTo>
                    <a:pt x="0" y="1010411"/>
                  </a:lnTo>
                  <a:close/>
                </a:path>
              </a:pathLst>
            </a:custGeom>
            <a:ln w="19050">
              <a:solidFill>
                <a:srgbClr val="44536A"/>
              </a:solidFill>
            </a:ln>
          </p:spPr>
          <p:txBody>
            <a:bodyPr wrap="square" lIns="0" tIns="0" rIns="0" bIns="0" rtlCol="0"/>
            <a:lstStyle/>
            <a:p>
              <a:endParaRPr/>
            </a:p>
          </p:txBody>
        </p:sp>
        <p:sp>
          <p:nvSpPr>
            <p:cNvPr id="148" name="object 84">
              <a:extLst>
                <a:ext uri="{FF2B5EF4-FFF2-40B4-BE49-F238E27FC236}">
                  <a16:creationId xmlns:a16="http://schemas.microsoft.com/office/drawing/2014/main" id="{C6170C18-0A1B-6562-1E5F-8F65C4099208}"/>
                </a:ext>
              </a:extLst>
            </p:cNvPr>
            <p:cNvSpPr/>
            <p:nvPr/>
          </p:nvSpPr>
          <p:spPr>
            <a:xfrm>
              <a:off x="10328910" y="4965001"/>
              <a:ext cx="171450" cy="506095"/>
            </a:xfrm>
            <a:custGeom>
              <a:avLst/>
              <a:gdLst/>
              <a:ahLst/>
              <a:cxnLst/>
              <a:rect l="l" t="t" r="r" b="b"/>
              <a:pathLst>
                <a:path w="171450" h="506095">
                  <a:moveTo>
                    <a:pt x="0" y="0"/>
                  </a:moveTo>
                  <a:lnTo>
                    <a:pt x="171196" y="0"/>
                  </a:lnTo>
                </a:path>
                <a:path w="171450" h="506095">
                  <a:moveTo>
                    <a:pt x="0" y="252984"/>
                  </a:moveTo>
                  <a:lnTo>
                    <a:pt x="171196" y="252984"/>
                  </a:lnTo>
                </a:path>
                <a:path w="171450" h="506095">
                  <a:moveTo>
                    <a:pt x="0" y="505968"/>
                  </a:moveTo>
                  <a:lnTo>
                    <a:pt x="171196" y="505968"/>
                  </a:lnTo>
                </a:path>
              </a:pathLst>
            </a:custGeom>
            <a:ln w="29337">
              <a:solidFill>
                <a:srgbClr val="44536A"/>
              </a:solidFill>
            </a:ln>
          </p:spPr>
          <p:txBody>
            <a:bodyPr wrap="square" lIns="0" tIns="0" rIns="0" bIns="0" rtlCol="0"/>
            <a:lstStyle/>
            <a:p>
              <a:endParaRPr/>
            </a:p>
          </p:txBody>
        </p:sp>
        <p:sp>
          <p:nvSpPr>
            <p:cNvPr id="149" name="object 85">
              <a:extLst>
                <a:ext uri="{FF2B5EF4-FFF2-40B4-BE49-F238E27FC236}">
                  <a16:creationId xmlns:a16="http://schemas.microsoft.com/office/drawing/2014/main" id="{91AB2491-3A0A-1129-A805-D19DA5FE7F02}"/>
                </a:ext>
              </a:extLst>
            </p:cNvPr>
            <p:cNvSpPr/>
            <p:nvPr/>
          </p:nvSpPr>
          <p:spPr>
            <a:xfrm>
              <a:off x="9730549" y="4700397"/>
              <a:ext cx="0" cy="125730"/>
            </a:xfrm>
            <a:custGeom>
              <a:avLst/>
              <a:gdLst/>
              <a:ahLst/>
              <a:cxnLst/>
              <a:rect l="l" t="t" r="r" b="b"/>
              <a:pathLst>
                <a:path h="125729">
                  <a:moveTo>
                    <a:pt x="0" y="0"/>
                  </a:moveTo>
                  <a:lnTo>
                    <a:pt x="0" y="125349"/>
                  </a:lnTo>
                </a:path>
              </a:pathLst>
            </a:custGeom>
            <a:ln w="29337">
              <a:solidFill>
                <a:srgbClr val="44536A"/>
              </a:solidFill>
            </a:ln>
          </p:spPr>
          <p:txBody>
            <a:bodyPr wrap="square" lIns="0" tIns="0" rIns="0" bIns="0" rtlCol="0"/>
            <a:lstStyle/>
            <a:p>
              <a:endParaRPr/>
            </a:p>
          </p:txBody>
        </p:sp>
        <p:sp>
          <p:nvSpPr>
            <p:cNvPr id="150" name="object 86">
              <a:extLst>
                <a:ext uri="{FF2B5EF4-FFF2-40B4-BE49-F238E27FC236}">
                  <a16:creationId xmlns:a16="http://schemas.microsoft.com/office/drawing/2014/main" id="{101A9BA8-9D77-B662-28F7-771B713BA4CE}"/>
                </a:ext>
              </a:extLst>
            </p:cNvPr>
            <p:cNvSpPr/>
            <p:nvPr/>
          </p:nvSpPr>
          <p:spPr>
            <a:xfrm>
              <a:off x="9982009" y="4700397"/>
              <a:ext cx="0" cy="125730"/>
            </a:xfrm>
            <a:custGeom>
              <a:avLst/>
              <a:gdLst/>
              <a:ahLst/>
              <a:cxnLst/>
              <a:rect l="l" t="t" r="r" b="b"/>
              <a:pathLst>
                <a:path h="125729">
                  <a:moveTo>
                    <a:pt x="0" y="0"/>
                  </a:moveTo>
                  <a:lnTo>
                    <a:pt x="0" y="125349"/>
                  </a:lnTo>
                </a:path>
              </a:pathLst>
            </a:custGeom>
            <a:ln w="29336">
              <a:solidFill>
                <a:srgbClr val="44536A"/>
              </a:solidFill>
            </a:ln>
          </p:spPr>
          <p:txBody>
            <a:bodyPr wrap="square" lIns="0" tIns="0" rIns="0" bIns="0" rtlCol="0"/>
            <a:lstStyle/>
            <a:p>
              <a:endParaRPr/>
            </a:p>
          </p:txBody>
        </p:sp>
        <p:sp>
          <p:nvSpPr>
            <p:cNvPr id="151" name="object 87">
              <a:extLst>
                <a:ext uri="{FF2B5EF4-FFF2-40B4-BE49-F238E27FC236}">
                  <a16:creationId xmlns:a16="http://schemas.microsoft.com/office/drawing/2014/main" id="{B055FDB0-1D7A-5BB7-CD62-134EF1E255F6}"/>
                </a:ext>
              </a:extLst>
            </p:cNvPr>
            <p:cNvSpPr/>
            <p:nvPr/>
          </p:nvSpPr>
          <p:spPr>
            <a:xfrm>
              <a:off x="10233469" y="4700397"/>
              <a:ext cx="0" cy="125730"/>
            </a:xfrm>
            <a:custGeom>
              <a:avLst/>
              <a:gdLst/>
              <a:ahLst/>
              <a:cxnLst/>
              <a:rect l="l" t="t" r="r" b="b"/>
              <a:pathLst>
                <a:path h="125729">
                  <a:moveTo>
                    <a:pt x="0" y="0"/>
                  </a:moveTo>
                  <a:lnTo>
                    <a:pt x="0" y="125349"/>
                  </a:lnTo>
                </a:path>
              </a:pathLst>
            </a:custGeom>
            <a:ln w="29337">
              <a:solidFill>
                <a:srgbClr val="44536A"/>
              </a:solidFill>
            </a:ln>
          </p:spPr>
          <p:txBody>
            <a:bodyPr wrap="square" lIns="0" tIns="0" rIns="0" bIns="0" rtlCol="0"/>
            <a:lstStyle/>
            <a:p>
              <a:endParaRPr/>
            </a:p>
          </p:txBody>
        </p:sp>
        <p:sp>
          <p:nvSpPr>
            <p:cNvPr id="152" name="object 88">
              <a:extLst>
                <a:ext uri="{FF2B5EF4-FFF2-40B4-BE49-F238E27FC236}">
                  <a16:creationId xmlns:a16="http://schemas.microsoft.com/office/drawing/2014/main" id="{6F1CB4B1-7965-9249-97D1-061EE6194398}"/>
                </a:ext>
              </a:extLst>
            </p:cNvPr>
            <p:cNvSpPr/>
            <p:nvPr/>
          </p:nvSpPr>
          <p:spPr>
            <a:xfrm>
              <a:off x="9312402" y="4825746"/>
              <a:ext cx="1016635" cy="1010919"/>
            </a:xfrm>
            <a:custGeom>
              <a:avLst/>
              <a:gdLst/>
              <a:ahLst/>
              <a:cxnLst/>
              <a:rect l="l" t="t" r="r" b="b"/>
              <a:pathLst>
                <a:path w="1016634" h="1010920">
                  <a:moveTo>
                    <a:pt x="1016507" y="0"/>
                  </a:moveTo>
                  <a:lnTo>
                    <a:pt x="0" y="0"/>
                  </a:lnTo>
                  <a:lnTo>
                    <a:pt x="0" y="1010411"/>
                  </a:lnTo>
                  <a:lnTo>
                    <a:pt x="1016507" y="1010411"/>
                  </a:lnTo>
                  <a:lnTo>
                    <a:pt x="1016507" y="0"/>
                  </a:lnTo>
                  <a:close/>
                </a:path>
              </a:pathLst>
            </a:custGeom>
            <a:solidFill>
              <a:srgbClr val="FFFFFF"/>
            </a:solidFill>
          </p:spPr>
          <p:txBody>
            <a:bodyPr wrap="square" lIns="0" tIns="0" rIns="0" bIns="0" rtlCol="0"/>
            <a:lstStyle/>
            <a:p>
              <a:endParaRPr/>
            </a:p>
          </p:txBody>
        </p:sp>
        <p:sp>
          <p:nvSpPr>
            <p:cNvPr id="153" name="object 89">
              <a:extLst>
                <a:ext uri="{FF2B5EF4-FFF2-40B4-BE49-F238E27FC236}">
                  <a16:creationId xmlns:a16="http://schemas.microsoft.com/office/drawing/2014/main" id="{E0F126CA-BF6E-6848-1F1A-F8A836380EEF}"/>
                </a:ext>
              </a:extLst>
            </p:cNvPr>
            <p:cNvSpPr/>
            <p:nvPr/>
          </p:nvSpPr>
          <p:spPr>
            <a:xfrm>
              <a:off x="9312402" y="4825746"/>
              <a:ext cx="1016635" cy="1010919"/>
            </a:xfrm>
            <a:custGeom>
              <a:avLst/>
              <a:gdLst/>
              <a:ahLst/>
              <a:cxnLst/>
              <a:rect l="l" t="t" r="r" b="b"/>
              <a:pathLst>
                <a:path w="1016634" h="1010920">
                  <a:moveTo>
                    <a:pt x="0" y="1010411"/>
                  </a:moveTo>
                  <a:lnTo>
                    <a:pt x="1016507" y="1010411"/>
                  </a:lnTo>
                  <a:lnTo>
                    <a:pt x="1016507" y="0"/>
                  </a:lnTo>
                  <a:lnTo>
                    <a:pt x="0" y="0"/>
                  </a:lnTo>
                  <a:lnTo>
                    <a:pt x="0" y="1010411"/>
                  </a:lnTo>
                  <a:close/>
                </a:path>
              </a:pathLst>
            </a:custGeom>
            <a:ln w="19050">
              <a:solidFill>
                <a:srgbClr val="44536A"/>
              </a:solidFill>
            </a:ln>
          </p:spPr>
          <p:txBody>
            <a:bodyPr wrap="square" lIns="0" tIns="0" rIns="0" bIns="0" rtlCol="0"/>
            <a:lstStyle/>
            <a:p>
              <a:endParaRPr/>
            </a:p>
          </p:txBody>
        </p:sp>
        <p:sp>
          <p:nvSpPr>
            <p:cNvPr id="154" name="object 90">
              <a:extLst>
                <a:ext uri="{FF2B5EF4-FFF2-40B4-BE49-F238E27FC236}">
                  <a16:creationId xmlns:a16="http://schemas.microsoft.com/office/drawing/2014/main" id="{026F63DA-B361-1EE2-3F7D-C957507C4CAD}"/>
                </a:ext>
              </a:extLst>
            </p:cNvPr>
            <p:cNvSpPr/>
            <p:nvPr/>
          </p:nvSpPr>
          <p:spPr>
            <a:xfrm>
              <a:off x="10173462" y="5080825"/>
              <a:ext cx="165100" cy="253365"/>
            </a:xfrm>
            <a:custGeom>
              <a:avLst/>
              <a:gdLst/>
              <a:ahLst/>
              <a:cxnLst/>
              <a:rect l="l" t="t" r="r" b="b"/>
              <a:pathLst>
                <a:path w="165100" h="253364">
                  <a:moveTo>
                    <a:pt x="0" y="0"/>
                  </a:moveTo>
                  <a:lnTo>
                    <a:pt x="165100" y="0"/>
                  </a:lnTo>
                </a:path>
                <a:path w="165100" h="253364">
                  <a:moveTo>
                    <a:pt x="0" y="252984"/>
                  </a:moveTo>
                  <a:lnTo>
                    <a:pt x="165100" y="252984"/>
                  </a:lnTo>
                </a:path>
              </a:pathLst>
            </a:custGeom>
            <a:ln w="29337">
              <a:solidFill>
                <a:srgbClr val="44536A"/>
              </a:solidFill>
            </a:ln>
          </p:spPr>
          <p:txBody>
            <a:bodyPr wrap="square" lIns="0" tIns="0" rIns="0" bIns="0" rtlCol="0"/>
            <a:lstStyle/>
            <a:p>
              <a:endParaRPr/>
            </a:p>
          </p:txBody>
        </p:sp>
        <p:sp>
          <p:nvSpPr>
            <p:cNvPr id="155" name="object 91">
              <a:extLst>
                <a:ext uri="{FF2B5EF4-FFF2-40B4-BE49-F238E27FC236}">
                  <a16:creationId xmlns:a16="http://schemas.microsoft.com/office/drawing/2014/main" id="{AB05F3CE-3AA9-1AE1-8B6A-326633536366}"/>
                </a:ext>
              </a:extLst>
            </p:cNvPr>
            <p:cNvSpPr/>
            <p:nvPr/>
          </p:nvSpPr>
          <p:spPr>
            <a:xfrm>
              <a:off x="10173462" y="5586761"/>
              <a:ext cx="165100" cy="0"/>
            </a:xfrm>
            <a:custGeom>
              <a:avLst/>
              <a:gdLst/>
              <a:ahLst/>
              <a:cxnLst/>
              <a:rect l="l" t="t" r="r" b="b"/>
              <a:pathLst>
                <a:path w="165100">
                  <a:moveTo>
                    <a:pt x="0" y="0"/>
                  </a:moveTo>
                  <a:lnTo>
                    <a:pt x="165100" y="0"/>
                  </a:lnTo>
                </a:path>
              </a:pathLst>
            </a:custGeom>
            <a:ln w="29273">
              <a:solidFill>
                <a:srgbClr val="44536A"/>
              </a:solidFill>
            </a:ln>
          </p:spPr>
          <p:txBody>
            <a:bodyPr wrap="square" lIns="0" tIns="0" rIns="0" bIns="0" rtlCol="0"/>
            <a:lstStyle/>
            <a:p>
              <a:endParaRPr/>
            </a:p>
          </p:txBody>
        </p:sp>
        <p:sp>
          <p:nvSpPr>
            <p:cNvPr id="156" name="object 92">
              <a:extLst>
                <a:ext uri="{FF2B5EF4-FFF2-40B4-BE49-F238E27FC236}">
                  <a16:creationId xmlns:a16="http://schemas.microsoft.com/office/drawing/2014/main" id="{C4E9D98A-498E-4B4C-81E4-2D6ACDD42BD0}"/>
                </a:ext>
              </a:extLst>
            </p:cNvPr>
            <p:cNvSpPr/>
            <p:nvPr/>
          </p:nvSpPr>
          <p:spPr>
            <a:xfrm>
              <a:off x="9569005" y="4816221"/>
              <a:ext cx="0" cy="118110"/>
            </a:xfrm>
            <a:custGeom>
              <a:avLst/>
              <a:gdLst/>
              <a:ahLst/>
              <a:cxnLst/>
              <a:rect l="l" t="t" r="r" b="b"/>
              <a:pathLst>
                <a:path h="118110">
                  <a:moveTo>
                    <a:pt x="0" y="0"/>
                  </a:moveTo>
                  <a:lnTo>
                    <a:pt x="0" y="117728"/>
                  </a:lnTo>
                </a:path>
              </a:pathLst>
            </a:custGeom>
            <a:ln w="29337">
              <a:solidFill>
                <a:srgbClr val="44536A"/>
              </a:solidFill>
            </a:ln>
          </p:spPr>
          <p:txBody>
            <a:bodyPr wrap="square" lIns="0" tIns="0" rIns="0" bIns="0" rtlCol="0"/>
            <a:lstStyle/>
            <a:p>
              <a:endParaRPr/>
            </a:p>
          </p:txBody>
        </p:sp>
        <p:sp>
          <p:nvSpPr>
            <p:cNvPr id="157" name="object 93">
              <a:extLst>
                <a:ext uri="{FF2B5EF4-FFF2-40B4-BE49-F238E27FC236}">
                  <a16:creationId xmlns:a16="http://schemas.microsoft.com/office/drawing/2014/main" id="{B8BEDF96-4CD1-661E-101D-5792CD3FBEEA}"/>
                </a:ext>
              </a:extLst>
            </p:cNvPr>
            <p:cNvSpPr/>
            <p:nvPr/>
          </p:nvSpPr>
          <p:spPr>
            <a:xfrm>
              <a:off x="9820465" y="4816221"/>
              <a:ext cx="0" cy="118110"/>
            </a:xfrm>
            <a:custGeom>
              <a:avLst/>
              <a:gdLst/>
              <a:ahLst/>
              <a:cxnLst/>
              <a:rect l="l" t="t" r="r" b="b"/>
              <a:pathLst>
                <a:path h="118110">
                  <a:moveTo>
                    <a:pt x="0" y="0"/>
                  </a:moveTo>
                  <a:lnTo>
                    <a:pt x="0" y="117728"/>
                  </a:lnTo>
                </a:path>
              </a:pathLst>
            </a:custGeom>
            <a:ln w="29336">
              <a:solidFill>
                <a:srgbClr val="44536A"/>
              </a:solidFill>
            </a:ln>
          </p:spPr>
          <p:txBody>
            <a:bodyPr wrap="square" lIns="0" tIns="0" rIns="0" bIns="0" rtlCol="0"/>
            <a:lstStyle/>
            <a:p>
              <a:endParaRPr/>
            </a:p>
          </p:txBody>
        </p:sp>
        <p:sp>
          <p:nvSpPr>
            <p:cNvPr id="158" name="object 94">
              <a:extLst>
                <a:ext uri="{FF2B5EF4-FFF2-40B4-BE49-F238E27FC236}">
                  <a16:creationId xmlns:a16="http://schemas.microsoft.com/office/drawing/2014/main" id="{D94EA82D-4DF7-A66F-A65B-EE73352FDBA4}"/>
                </a:ext>
              </a:extLst>
            </p:cNvPr>
            <p:cNvSpPr/>
            <p:nvPr/>
          </p:nvSpPr>
          <p:spPr>
            <a:xfrm>
              <a:off x="10071925" y="4816221"/>
              <a:ext cx="0" cy="118110"/>
            </a:xfrm>
            <a:custGeom>
              <a:avLst/>
              <a:gdLst/>
              <a:ahLst/>
              <a:cxnLst/>
              <a:rect l="l" t="t" r="r" b="b"/>
              <a:pathLst>
                <a:path h="118110">
                  <a:moveTo>
                    <a:pt x="0" y="0"/>
                  </a:moveTo>
                  <a:lnTo>
                    <a:pt x="0" y="117728"/>
                  </a:lnTo>
                </a:path>
              </a:pathLst>
            </a:custGeom>
            <a:ln w="29337">
              <a:solidFill>
                <a:srgbClr val="44536A"/>
              </a:solidFill>
            </a:ln>
          </p:spPr>
          <p:txBody>
            <a:bodyPr wrap="square" lIns="0" tIns="0" rIns="0" bIns="0" rtlCol="0"/>
            <a:lstStyle/>
            <a:p>
              <a:endParaRPr/>
            </a:p>
          </p:txBody>
        </p:sp>
        <p:sp>
          <p:nvSpPr>
            <p:cNvPr id="159" name="object 95">
              <a:extLst>
                <a:ext uri="{FF2B5EF4-FFF2-40B4-BE49-F238E27FC236}">
                  <a16:creationId xmlns:a16="http://schemas.microsoft.com/office/drawing/2014/main" id="{B79DFE59-83CF-BD34-FC8A-7FBD30EA2CE9}"/>
                </a:ext>
              </a:extLst>
            </p:cNvPr>
            <p:cNvSpPr/>
            <p:nvPr/>
          </p:nvSpPr>
          <p:spPr>
            <a:xfrm>
              <a:off x="9156954" y="4933950"/>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160" name="object 96">
              <a:extLst>
                <a:ext uri="{FF2B5EF4-FFF2-40B4-BE49-F238E27FC236}">
                  <a16:creationId xmlns:a16="http://schemas.microsoft.com/office/drawing/2014/main" id="{11392D8E-EAA5-1751-FC59-C5F047FAECCC}"/>
                </a:ext>
              </a:extLst>
            </p:cNvPr>
            <p:cNvSpPr/>
            <p:nvPr/>
          </p:nvSpPr>
          <p:spPr>
            <a:xfrm>
              <a:off x="9156954" y="4933950"/>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 w="1016634" h="1010920">
                  <a:moveTo>
                    <a:pt x="0" y="260223"/>
                  </a:moveTo>
                  <a:lnTo>
                    <a:pt x="1016635" y="249936"/>
                  </a:lnTo>
                </a:path>
                <a:path w="1016634" h="1010920">
                  <a:moveTo>
                    <a:pt x="0" y="513206"/>
                  </a:moveTo>
                  <a:lnTo>
                    <a:pt x="1016635" y="502919"/>
                  </a:lnTo>
                </a:path>
                <a:path w="1016634" h="1010920">
                  <a:moveTo>
                    <a:pt x="0" y="766127"/>
                  </a:moveTo>
                  <a:lnTo>
                    <a:pt x="1016635" y="755904"/>
                  </a:lnTo>
                </a:path>
                <a:path w="1016634" h="1010920">
                  <a:moveTo>
                    <a:pt x="252984" y="0"/>
                  </a:moveTo>
                  <a:lnTo>
                    <a:pt x="263271" y="1010780"/>
                  </a:lnTo>
                </a:path>
                <a:path w="1016634" h="1010920">
                  <a:moveTo>
                    <a:pt x="504444" y="0"/>
                  </a:moveTo>
                  <a:lnTo>
                    <a:pt x="514730" y="1010780"/>
                  </a:lnTo>
                </a:path>
                <a:path w="1016634" h="1010920">
                  <a:moveTo>
                    <a:pt x="755903" y="0"/>
                  </a:moveTo>
                  <a:lnTo>
                    <a:pt x="766191" y="1010780"/>
                  </a:lnTo>
                </a:path>
              </a:pathLst>
            </a:custGeom>
            <a:ln w="19050">
              <a:solidFill>
                <a:srgbClr val="44536A"/>
              </a:solidFill>
            </a:ln>
          </p:spPr>
          <p:txBody>
            <a:bodyPr wrap="square" lIns="0" tIns="0" rIns="0" bIns="0" rtlCol="0"/>
            <a:lstStyle/>
            <a:p>
              <a:endParaRPr/>
            </a:p>
          </p:txBody>
        </p:sp>
      </p:grpSp>
      <p:grpSp>
        <p:nvGrpSpPr>
          <p:cNvPr id="161" name="object 97">
            <a:extLst>
              <a:ext uri="{FF2B5EF4-FFF2-40B4-BE49-F238E27FC236}">
                <a16:creationId xmlns:a16="http://schemas.microsoft.com/office/drawing/2014/main" id="{519FB2E6-837A-0A7D-D761-5CBCB2A1493E}"/>
              </a:ext>
            </a:extLst>
          </p:cNvPr>
          <p:cNvGrpSpPr/>
          <p:nvPr/>
        </p:nvGrpSpPr>
        <p:grpSpPr>
          <a:xfrm>
            <a:off x="423532" y="2145181"/>
            <a:ext cx="688153" cy="682631"/>
            <a:chOff x="1720976" y="4421504"/>
            <a:chExt cx="1819910" cy="1805305"/>
          </a:xfrm>
        </p:grpSpPr>
        <p:sp>
          <p:nvSpPr>
            <p:cNvPr id="162" name="object 98">
              <a:extLst>
                <a:ext uri="{FF2B5EF4-FFF2-40B4-BE49-F238E27FC236}">
                  <a16:creationId xmlns:a16="http://schemas.microsoft.com/office/drawing/2014/main" id="{F3760C52-B54B-26B1-BDC1-D630BDC5F930}"/>
                </a:ext>
              </a:extLst>
            </p:cNvPr>
            <p:cNvSpPr/>
            <p:nvPr/>
          </p:nvSpPr>
          <p:spPr>
            <a:xfrm>
              <a:off x="2006346" y="4431029"/>
              <a:ext cx="1524000" cy="1515110"/>
            </a:xfrm>
            <a:custGeom>
              <a:avLst/>
              <a:gdLst/>
              <a:ahLst/>
              <a:cxnLst/>
              <a:rect l="l" t="t" r="r" b="b"/>
              <a:pathLst>
                <a:path w="1524000" h="1515110">
                  <a:moveTo>
                    <a:pt x="1524000" y="0"/>
                  </a:moveTo>
                  <a:lnTo>
                    <a:pt x="0" y="0"/>
                  </a:lnTo>
                  <a:lnTo>
                    <a:pt x="0" y="124968"/>
                  </a:lnTo>
                  <a:lnTo>
                    <a:pt x="0" y="269748"/>
                  </a:lnTo>
                  <a:lnTo>
                    <a:pt x="0" y="1514856"/>
                  </a:lnTo>
                  <a:lnTo>
                    <a:pt x="1524000" y="1514856"/>
                  </a:lnTo>
                  <a:lnTo>
                    <a:pt x="1524000" y="269748"/>
                  </a:lnTo>
                  <a:lnTo>
                    <a:pt x="1524000" y="124968"/>
                  </a:lnTo>
                  <a:lnTo>
                    <a:pt x="1524000" y="0"/>
                  </a:lnTo>
                  <a:close/>
                </a:path>
              </a:pathLst>
            </a:custGeom>
            <a:solidFill>
              <a:srgbClr val="0E68B6"/>
            </a:solidFill>
          </p:spPr>
          <p:txBody>
            <a:bodyPr wrap="square" lIns="0" tIns="0" rIns="0" bIns="0" rtlCol="0"/>
            <a:lstStyle/>
            <a:p>
              <a:endParaRPr/>
            </a:p>
          </p:txBody>
        </p:sp>
        <p:sp>
          <p:nvSpPr>
            <p:cNvPr id="163" name="object 99">
              <a:extLst>
                <a:ext uri="{FF2B5EF4-FFF2-40B4-BE49-F238E27FC236}">
                  <a16:creationId xmlns:a16="http://schemas.microsoft.com/office/drawing/2014/main" id="{BD982A2E-EDBB-B080-0F17-39087F254E91}"/>
                </a:ext>
              </a:extLst>
            </p:cNvPr>
            <p:cNvSpPr/>
            <p:nvPr/>
          </p:nvSpPr>
          <p:spPr>
            <a:xfrm>
              <a:off x="2006345" y="4431029"/>
              <a:ext cx="1524000" cy="1515110"/>
            </a:xfrm>
            <a:custGeom>
              <a:avLst/>
              <a:gdLst/>
              <a:ahLst/>
              <a:cxnLst/>
              <a:rect l="l" t="t" r="r" b="b"/>
              <a:pathLst>
                <a:path w="1524000" h="1515110">
                  <a:moveTo>
                    <a:pt x="0" y="1514856"/>
                  </a:moveTo>
                  <a:lnTo>
                    <a:pt x="1524000" y="1514856"/>
                  </a:lnTo>
                  <a:lnTo>
                    <a:pt x="1524000" y="0"/>
                  </a:lnTo>
                  <a:lnTo>
                    <a:pt x="0" y="0"/>
                  </a:lnTo>
                  <a:lnTo>
                    <a:pt x="0" y="1514856"/>
                  </a:lnTo>
                  <a:close/>
                </a:path>
              </a:pathLst>
            </a:custGeom>
            <a:ln w="19050">
              <a:solidFill>
                <a:srgbClr val="000000"/>
              </a:solidFill>
            </a:ln>
          </p:spPr>
          <p:txBody>
            <a:bodyPr wrap="square" lIns="0" tIns="0" rIns="0" bIns="0" rtlCol="0"/>
            <a:lstStyle/>
            <a:p>
              <a:endParaRPr/>
            </a:p>
          </p:txBody>
        </p:sp>
        <p:sp>
          <p:nvSpPr>
            <p:cNvPr id="164" name="object 100">
              <a:extLst>
                <a:ext uri="{FF2B5EF4-FFF2-40B4-BE49-F238E27FC236}">
                  <a16:creationId xmlns:a16="http://schemas.microsoft.com/office/drawing/2014/main" id="{FEA64A10-7E11-1DA1-BBD3-967990DA45A9}"/>
                </a:ext>
              </a:extLst>
            </p:cNvPr>
            <p:cNvSpPr/>
            <p:nvPr/>
          </p:nvSpPr>
          <p:spPr>
            <a:xfrm>
              <a:off x="2768028" y="4421504"/>
              <a:ext cx="257810" cy="134620"/>
            </a:xfrm>
            <a:custGeom>
              <a:avLst/>
              <a:gdLst/>
              <a:ahLst/>
              <a:cxnLst/>
              <a:rect l="l" t="t" r="r" b="b"/>
              <a:pathLst>
                <a:path w="257810" h="134620">
                  <a:moveTo>
                    <a:pt x="0" y="0"/>
                  </a:moveTo>
                  <a:lnTo>
                    <a:pt x="0" y="134493"/>
                  </a:lnTo>
                </a:path>
                <a:path w="257810" h="134620">
                  <a:moveTo>
                    <a:pt x="257556" y="0"/>
                  </a:moveTo>
                  <a:lnTo>
                    <a:pt x="257556" y="134493"/>
                  </a:lnTo>
                </a:path>
              </a:pathLst>
            </a:custGeom>
            <a:ln w="24510">
              <a:solidFill>
                <a:srgbClr val="44536A"/>
              </a:solidFill>
            </a:ln>
          </p:spPr>
          <p:txBody>
            <a:bodyPr wrap="square" lIns="0" tIns="0" rIns="0" bIns="0" rtlCol="0"/>
            <a:lstStyle/>
            <a:p>
              <a:endParaRPr/>
            </a:p>
          </p:txBody>
        </p:sp>
        <p:sp>
          <p:nvSpPr>
            <p:cNvPr id="165" name="object 101">
              <a:extLst>
                <a:ext uri="{FF2B5EF4-FFF2-40B4-BE49-F238E27FC236}">
                  <a16:creationId xmlns:a16="http://schemas.microsoft.com/office/drawing/2014/main" id="{49FAA11F-1CAB-BE1B-7360-AE1450A12C9A}"/>
                </a:ext>
              </a:extLst>
            </p:cNvPr>
            <p:cNvSpPr/>
            <p:nvPr/>
          </p:nvSpPr>
          <p:spPr>
            <a:xfrm>
              <a:off x="3281616" y="4421504"/>
              <a:ext cx="0" cy="134620"/>
            </a:xfrm>
            <a:custGeom>
              <a:avLst/>
              <a:gdLst/>
              <a:ahLst/>
              <a:cxnLst/>
              <a:rect l="l" t="t" r="r" b="b"/>
              <a:pathLst>
                <a:path h="134620">
                  <a:moveTo>
                    <a:pt x="0" y="0"/>
                  </a:moveTo>
                  <a:lnTo>
                    <a:pt x="0" y="134493"/>
                  </a:lnTo>
                </a:path>
              </a:pathLst>
            </a:custGeom>
            <a:ln w="24511">
              <a:solidFill>
                <a:srgbClr val="44536A"/>
              </a:solidFill>
            </a:ln>
          </p:spPr>
          <p:txBody>
            <a:bodyPr wrap="square" lIns="0" tIns="0" rIns="0" bIns="0" rtlCol="0"/>
            <a:lstStyle/>
            <a:p>
              <a:endParaRPr/>
            </a:p>
          </p:txBody>
        </p:sp>
        <p:sp>
          <p:nvSpPr>
            <p:cNvPr id="166" name="object 102">
              <a:extLst>
                <a:ext uri="{FF2B5EF4-FFF2-40B4-BE49-F238E27FC236}">
                  <a16:creationId xmlns:a16="http://schemas.microsoft.com/office/drawing/2014/main" id="{4C1AA61E-851B-C8F4-6024-34C75BA90BB6}"/>
                </a:ext>
              </a:extLst>
            </p:cNvPr>
            <p:cNvSpPr/>
            <p:nvPr/>
          </p:nvSpPr>
          <p:spPr>
            <a:xfrm>
              <a:off x="2511996" y="4421504"/>
              <a:ext cx="0" cy="134620"/>
            </a:xfrm>
            <a:custGeom>
              <a:avLst/>
              <a:gdLst/>
              <a:ahLst/>
              <a:cxnLst/>
              <a:rect l="l" t="t" r="r" b="b"/>
              <a:pathLst>
                <a:path h="134620">
                  <a:moveTo>
                    <a:pt x="0" y="0"/>
                  </a:moveTo>
                  <a:lnTo>
                    <a:pt x="0" y="134493"/>
                  </a:lnTo>
                </a:path>
              </a:pathLst>
            </a:custGeom>
            <a:ln w="24510">
              <a:solidFill>
                <a:srgbClr val="44536A"/>
              </a:solidFill>
            </a:ln>
          </p:spPr>
          <p:txBody>
            <a:bodyPr wrap="square" lIns="0" tIns="0" rIns="0" bIns="0" rtlCol="0"/>
            <a:lstStyle/>
            <a:p>
              <a:endParaRPr/>
            </a:p>
          </p:txBody>
        </p:sp>
        <p:sp>
          <p:nvSpPr>
            <p:cNvPr id="167" name="object 103">
              <a:extLst>
                <a:ext uri="{FF2B5EF4-FFF2-40B4-BE49-F238E27FC236}">
                  <a16:creationId xmlns:a16="http://schemas.microsoft.com/office/drawing/2014/main" id="{9DA96E50-4054-B99E-8B4D-141008946A0A}"/>
                </a:ext>
              </a:extLst>
            </p:cNvPr>
            <p:cNvSpPr/>
            <p:nvPr/>
          </p:nvSpPr>
          <p:spPr>
            <a:xfrm>
              <a:off x="2262060" y="4421504"/>
              <a:ext cx="0" cy="134620"/>
            </a:xfrm>
            <a:custGeom>
              <a:avLst/>
              <a:gdLst/>
              <a:ahLst/>
              <a:cxnLst/>
              <a:rect l="l" t="t" r="r" b="b"/>
              <a:pathLst>
                <a:path h="134620">
                  <a:moveTo>
                    <a:pt x="0" y="0"/>
                  </a:moveTo>
                  <a:lnTo>
                    <a:pt x="0" y="134493"/>
                  </a:lnTo>
                </a:path>
              </a:pathLst>
            </a:custGeom>
            <a:ln w="24511">
              <a:solidFill>
                <a:srgbClr val="44536A"/>
              </a:solidFill>
            </a:ln>
          </p:spPr>
          <p:txBody>
            <a:bodyPr wrap="square" lIns="0" tIns="0" rIns="0" bIns="0" rtlCol="0"/>
            <a:lstStyle/>
            <a:p>
              <a:endParaRPr/>
            </a:p>
          </p:txBody>
        </p:sp>
        <p:sp>
          <p:nvSpPr>
            <p:cNvPr id="168" name="object 104">
              <a:extLst>
                <a:ext uri="{FF2B5EF4-FFF2-40B4-BE49-F238E27FC236}">
                  <a16:creationId xmlns:a16="http://schemas.microsoft.com/office/drawing/2014/main" id="{DBC16170-ED86-9F17-3514-4022A40022A8}"/>
                </a:ext>
              </a:extLst>
            </p:cNvPr>
            <p:cNvSpPr/>
            <p:nvPr/>
          </p:nvSpPr>
          <p:spPr>
            <a:xfrm>
              <a:off x="3408425" y="4685093"/>
              <a:ext cx="132715" cy="0"/>
            </a:xfrm>
            <a:custGeom>
              <a:avLst/>
              <a:gdLst/>
              <a:ahLst/>
              <a:cxnLst/>
              <a:rect l="l" t="t" r="r" b="b"/>
              <a:pathLst>
                <a:path w="132714">
                  <a:moveTo>
                    <a:pt x="0" y="0"/>
                  </a:moveTo>
                  <a:lnTo>
                    <a:pt x="132334" y="0"/>
                  </a:lnTo>
                </a:path>
              </a:pathLst>
            </a:custGeom>
            <a:ln w="24257">
              <a:solidFill>
                <a:srgbClr val="44536A"/>
              </a:solidFill>
            </a:ln>
          </p:spPr>
          <p:txBody>
            <a:bodyPr wrap="square" lIns="0" tIns="0" rIns="0" bIns="0" rtlCol="0"/>
            <a:lstStyle/>
            <a:p>
              <a:endParaRPr/>
            </a:p>
          </p:txBody>
        </p:sp>
        <p:sp>
          <p:nvSpPr>
            <p:cNvPr id="169" name="object 105">
              <a:extLst>
                <a:ext uri="{FF2B5EF4-FFF2-40B4-BE49-F238E27FC236}">
                  <a16:creationId xmlns:a16="http://schemas.microsoft.com/office/drawing/2014/main" id="{6EEC77A7-5FE4-3D38-B1D1-786508915FF8}"/>
                </a:ext>
              </a:extLst>
            </p:cNvPr>
            <p:cNvSpPr/>
            <p:nvPr/>
          </p:nvSpPr>
          <p:spPr>
            <a:xfrm>
              <a:off x="3408425" y="4938077"/>
              <a:ext cx="132715" cy="253365"/>
            </a:xfrm>
            <a:custGeom>
              <a:avLst/>
              <a:gdLst/>
              <a:ahLst/>
              <a:cxnLst/>
              <a:rect l="l" t="t" r="r" b="b"/>
              <a:pathLst>
                <a:path w="132714" h="253364">
                  <a:moveTo>
                    <a:pt x="0" y="0"/>
                  </a:moveTo>
                  <a:lnTo>
                    <a:pt x="132334" y="0"/>
                  </a:lnTo>
                </a:path>
                <a:path w="132714" h="253364">
                  <a:moveTo>
                    <a:pt x="0" y="252984"/>
                  </a:moveTo>
                  <a:lnTo>
                    <a:pt x="132334" y="252984"/>
                  </a:lnTo>
                </a:path>
              </a:pathLst>
            </a:custGeom>
            <a:ln w="24256">
              <a:solidFill>
                <a:srgbClr val="44536A"/>
              </a:solidFill>
            </a:ln>
          </p:spPr>
          <p:txBody>
            <a:bodyPr wrap="square" lIns="0" tIns="0" rIns="0" bIns="0" rtlCol="0"/>
            <a:lstStyle/>
            <a:p>
              <a:endParaRPr/>
            </a:p>
          </p:txBody>
        </p:sp>
        <p:sp>
          <p:nvSpPr>
            <p:cNvPr id="170" name="object 106">
              <a:extLst>
                <a:ext uri="{FF2B5EF4-FFF2-40B4-BE49-F238E27FC236}">
                  <a16:creationId xmlns:a16="http://schemas.microsoft.com/office/drawing/2014/main" id="{7CD649B8-8949-BA39-DCE9-6436F59CA9EA}"/>
                </a:ext>
              </a:extLst>
            </p:cNvPr>
            <p:cNvSpPr/>
            <p:nvPr/>
          </p:nvSpPr>
          <p:spPr>
            <a:xfrm>
              <a:off x="3408425" y="5444045"/>
              <a:ext cx="132715" cy="0"/>
            </a:xfrm>
            <a:custGeom>
              <a:avLst/>
              <a:gdLst/>
              <a:ahLst/>
              <a:cxnLst/>
              <a:rect l="l" t="t" r="r" b="b"/>
              <a:pathLst>
                <a:path w="132714">
                  <a:moveTo>
                    <a:pt x="0" y="0"/>
                  </a:moveTo>
                  <a:lnTo>
                    <a:pt x="132334" y="0"/>
                  </a:lnTo>
                </a:path>
              </a:pathLst>
            </a:custGeom>
            <a:ln w="24257">
              <a:solidFill>
                <a:srgbClr val="44536A"/>
              </a:solidFill>
            </a:ln>
          </p:spPr>
          <p:txBody>
            <a:bodyPr wrap="square" lIns="0" tIns="0" rIns="0" bIns="0" rtlCol="0"/>
            <a:lstStyle/>
            <a:p>
              <a:endParaRPr/>
            </a:p>
          </p:txBody>
        </p:sp>
        <p:sp>
          <p:nvSpPr>
            <p:cNvPr id="171" name="object 107">
              <a:extLst>
                <a:ext uri="{FF2B5EF4-FFF2-40B4-BE49-F238E27FC236}">
                  <a16:creationId xmlns:a16="http://schemas.microsoft.com/office/drawing/2014/main" id="{CCBC9E47-A92B-0E32-FC14-4BB14BE2F4F2}"/>
                </a:ext>
              </a:extLst>
            </p:cNvPr>
            <p:cNvSpPr/>
            <p:nvPr/>
          </p:nvSpPr>
          <p:spPr>
            <a:xfrm>
              <a:off x="3408425" y="5697048"/>
              <a:ext cx="132715" cy="0"/>
            </a:xfrm>
            <a:custGeom>
              <a:avLst/>
              <a:gdLst/>
              <a:ahLst/>
              <a:cxnLst/>
              <a:rect l="l" t="t" r="r" b="b"/>
              <a:pathLst>
                <a:path w="132714">
                  <a:moveTo>
                    <a:pt x="0" y="0"/>
                  </a:moveTo>
                  <a:lnTo>
                    <a:pt x="132334" y="0"/>
                  </a:lnTo>
                </a:path>
              </a:pathLst>
            </a:custGeom>
            <a:ln w="24295">
              <a:solidFill>
                <a:srgbClr val="44536A"/>
              </a:solidFill>
            </a:ln>
          </p:spPr>
          <p:txBody>
            <a:bodyPr wrap="square" lIns="0" tIns="0" rIns="0" bIns="0" rtlCol="0"/>
            <a:lstStyle/>
            <a:p>
              <a:endParaRPr/>
            </a:p>
          </p:txBody>
        </p:sp>
        <p:sp>
          <p:nvSpPr>
            <p:cNvPr id="172" name="object 108">
              <a:extLst>
                <a:ext uri="{FF2B5EF4-FFF2-40B4-BE49-F238E27FC236}">
                  <a16:creationId xmlns:a16="http://schemas.microsoft.com/office/drawing/2014/main" id="{0BED7A13-FA77-AAF9-EF0C-98DFDEDB7335}"/>
                </a:ext>
              </a:extLst>
            </p:cNvPr>
            <p:cNvSpPr/>
            <p:nvPr/>
          </p:nvSpPr>
          <p:spPr>
            <a:xfrm>
              <a:off x="1884426" y="4555997"/>
              <a:ext cx="1524000" cy="1516380"/>
            </a:xfrm>
            <a:custGeom>
              <a:avLst/>
              <a:gdLst/>
              <a:ahLst/>
              <a:cxnLst/>
              <a:rect l="l" t="t" r="r" b="b"/>
              <a:pathLst>
                <a:path w="1524000" h="1516379">
                  <a:moveTo>
                    <a:pt x="1524000" y="0"/>
                  </a:moveTo>
                  <a:lnTo>
                    <a:pt x="0" y="0"/>
                  </a:lnTo>
                  <a:lnTo>
                    <a:pt x="0" y="144780"/>
                  </a:lnTo>
                  <a:lnTo>
                    <a:pt x="0" y="1516380"/>
                  </a:lnTo>
                  <a:lnTo>
                    <a:pt x="1524000" y="1516380"/>
                  </a:lnTo>
                  <a:lnTo>
                    <a:pt x="1524000" y="144780"/>
                  </a:lnTo>
                  <a:lnTo>
                    <a:pt x="1524000" y="0"/>
                  </a:lnTo>
                  <a:close/>
                </a:path>
              </a:pathLst>
            </a:custGeom>
            <a:solidFill>
              <a:srgbClr val="439F46"/>
            </a:solidFill>
          </p:spPr>
          <p:txBody>
            <a:bodyPr wrap="square" lIns="0" tIns="0" rIns="0" bIns="0" rtlCol="0"/>
            <a:lstStyle/>
            <a:p>
              <a:endParaRPr/>
            </a:p>
          </p:txBody>
        </p:sp>
        <p:sp>
          <p:nvSpPr>
            <p:cNvPr id="173" name="object 109">
              <a:extLst>
                <a:ext uri="{FF2B5EF4-FFF2-40B4-BE49-F238E27FC236}">
                  <a16:creationId xmlns:a16="http://schemas.microsoft.com/office/drawing/2014/main" id="{BDC90973-3D56-E357-4C18-8B1F5C8D2A78}"/>
                </a:ext>
              </a:extLst>
            </p:cNvPr>
            <p:cNvSpPr/>
            <p:nvPr/>
          </p:nvSpPr>
          <p:spPr>
            <a:xfrm>
              <a:off x="1884425" y="4555997"/>
              <a:ext cx="1524000" cy="1516380"/>
            </a:xfrm>
            <a:custGeom>
              <a:avLst/>
              <a:gdLst/>
              <a:ahLst/>
              <a:cxnLst/>
              <a:rect l="l" t="t" r="r" b="b"/>
              <a:pathLst>
                <a:path w="1524000" h="1516379">
                  <a:moveTo>
                    <a:pt x="0" y="1516380"/>
                  </a:moveTo>
                  <a:lnTo>
                    <a:pt x="1524000" y="1516380"/>
                  </a:lnTo>
                  <a:lnTo>
                    <a:pt x="1524000" y="0"/>
                  </a:lnTo>
                  <a:lnTo>
                    <a:pt x="0" y="0"/>
                  </a:lnTo>
                  <a:lnTo>
                    <a:pt x="0" y="1516380"/>
                  </a:lnTo>
                  <a:close/>
                </a:path>
              </a:pathLst>
            </a:custGeom>
            <a:ln w="19050">
              <a:solidFill>
                <a:srgbClr val="000000"/>
              </a:solidFill>
            </a:ln>
          </p:spPr>
          <p:txBody>
            <a:bodyPr wrap="square" lIns="0" tIns="0" rIns="0" bIns="0" rtlCol="0"/>
            <a:lstStyle/>
            <a:p>
              <a:endParaRPr/>
            </a:p>
          </p:txBody>
        </p:sp>
        <p:sp>
          <p:nvSpPr>
            <p:cNvPr id="174" name="object 110">
              <a:extLst>
                <a:ext uri="{FF2B5EF4-FFF2-40B4-BE49-F238E27FC236}">
                  <a16:creationId xmlns:a16="http://schemas.microsoft.com/office/drawing/2014/main" id="{838912E5-D27F-553D-DE90-0C8723855707}"/>
                </a:ext>
              </a:extLst>
            </p:cNvPr>
            <p:cNvSpPr/>
            <p:nvPr/>
          </p:nvSpPr>
          <p:spPr>
            <a:xfrm>
              <a:off x="2646108" y="4546472"/>
              <a:ext cx="257810" cy="154305"/>
            </a:xfrm>
            <a:custGeom>
              <a:avLst/>
              <a:gdLst/>
              <a:ahLst/>
              <a:cxnLst/>
              <a:rect l="l" t="t" r="r" b="b"/>
              <a:pathLst>
                <a:path w="257810" h="154304">
                  <a:moveTo>
                    <a:pt x="0" y="0"/>
                  </a:moveTo>
                  <a:lnTo>
                    <a:pt x="0" y="154304"/>
                  </a:lnTo>
                </a:path>
                <a:path w="257810" h="154304">
                  <a:moveTo>
                    <a:pt x="257556" y="0"/>
                  </a:moveTo>
                  <a:lnTo>
                    <a:pt x="257556" y="154304"/>
                  </a:lnTo>
                </a:path>
              </a:pathLst>
            </a:custGeom>
            <a:ln w="24511">
              <a:solidFill>
                <a:srgbClr val="44536A"/>
              </a:solidFill>
            </a:ln>
          </p:spPr>
          <p:txBody>
            <a:bodyPr wrap="square" lIns="0" tIns="0" rIns="0" bIns="0" rtlCol="0"/>
            <a:lstStyle/>
            <a:p>
              <a:endParaRPr/>
            </a:p>
          </p:txBody>
        </p:sp>
        <p:sp>
          <p:nvSpPr>
            <p:cNvPr id="175" name="object 111">
              <a:extLst>
                <a:ext uri="{FF2B5EF4-FFF2-40B4-BE49-F238E27FC236}">
                  <a16:creationId xmlns:a16="http://schemas.microsoft.com/office/drawing/2014/main" id="{855B935E-A4B2-73AC-2351-56017CE6426A}"/>
                </a:ext>
              </a:extLst>
            </p:cNvPr>
            <p:cNvSpPr/>
            <p:nvPr/>
          </p:nvSpPr>
          <p:spPr>
            <a:xfrm>
              <a:off x="3159696" y="4546472"/>
              <a:ext cx="0" cy="154305"/>
            </a:xfrm>
            <a:custGeom>
              <a:avLst/>
              <a:gdLst/>
              <a:ahLst/>
              <a:cxnLst/>
              <a:rect l="l" t="t" r="r" b="b"/>
              <a:pathLst>
                <a:path h="154304">
                  <a:moveTo>
                    <a:pt x="0" y="0"/>
                  </a:moveTo>
                  <a:lnTo>
                    <a:pt x="0" y="154304"/>
                  </a:lnTo>
                </a:path>
              </a:pathLst>
            </a:custGeom>
            <a:ln w="24510">
              <a:solidFill>
                <a:srgbClr val="44536A"/>
              </a:solidFill>
            </a:ln>
          </p:spPr>
          <p:txBody>
            <a:bodyPr wrap="square" lIns="0" tIns="0" rIns="0" bIns="0" rtlCol="0"/>
            <a:lstStyle/>
            <a:p>
              <a:endParaRPr/>
            </a:p>
          </p:txBody>
        </p:sp>
        <p:sp>
          <p:nvSpPr>
            <p:cNvPr id="176" name="object 112">
              <a:extLst>
                <a:ext uri="{FF2B5EF4-FFF2-40B4-BE49-F238E27FC236}">
                  <a16:creationId xmlns:a16="http://schemas.microsoft.com/office/drawing/2014/main" id="{CBB2256B-0AA6-1D6A-DBB2-39FB98973114}"/>
                </a:ext>
              </a:extLst>
            </p:cNvPr>
            <p:cNvSpPr/>
            <p:nvPr/>
          </p:nvSpPr>
          <p:spPr>
            <a:xfrm>
              <a:off x="2141664" y="4546472"/>
              <a:ext cx="248920" cy="154305"/>
            </a:xfrm>
            <a:custGeom>
              <a:avLst/>
              <a:gdLst/>
              <a:ahLst/>
              <a:cxnLst/>
              <a:rect l="l" t="t" r="r" b="b"/>
              <a:pathLst>
                <a:path w="248919" h="154304">
                  <a:moveTo>
                    <a:pt x="248412" y="0"/>
                  </a:moveTo>
                  <a:lnTo>
                    <a:pt x="248412" y="154304"/>
                  </a:lnTo>
                </a:path>
                <a:path w="248919" h="154304">
                  <a:moveTo>
                    <a:pt x="0" y="0"/>
                  </a:moveTo>
                  <a:lnTo>
                    <a:pt x="0" y="154304"/>
                  </a:lnTo>
                </a:path>
              </a:pathLst>
            </a:custGeom>
            <a:ln w="24511">
              <a:solidFill>
                <a:srgbClr val="44536A"/>
              </a:solidFill>
            </a:ln>
          </p:spPr>
          <p:txBody>
            <a:bodyPr wrap="square" lIns="0" tIns="0" rIns="0" bIns="0" rtlCol="0"/>
            <a:lstStyle/>
            <a:p>
              <a:endParaRPr/>
            </a:p>
          </p:txBody>
        </p:sp>
        <p:sp>
          <p:nvSpPr>
            <p:cNvPr id="177" name="object 113">
              <a:extLst>
                <a:ext uri="{FF2B5EF4-FFF2-40B4-BE49-F238E27FC236}">
                  <a16:creationId xmlns:a16="http://schemas.microsoft.com/office/drawing/2014/main" id="{5DD2B7D0-948E-6459-55B7-90A150FF8307}"/>
                </a:ext>
              </a:extLst>
            </p:cNvPr>
            <p:cNvSpPr/>
            <p:nvPr/>
          </p:nvSpPr>
          <p:spPr>
            <a:xfrm>
              <a:off x="3254501" y="4811585"/>
              <a:ext cx="164465" cy="759460"/>
            </a:xfrm>
            <a:custGeom>
              <a:avLst/>
              <a:gdLst/>
              <a:ahLst/>
              <a:cxnLst/>
              <a:rect l="l" t="t" r="r" b="b"/>
              <a:pathLst>
                <a:path w="164464" h="759460">
                  <a:moveTo>
                    <a:pt x="0" y="0"/>
                  </a:moveTo>
                  <a:lnTo>
                    <a:pt x="164337" y="0"/>
                  </a:lnTo>
                </a:path>
                <a:path w="164464" h="759460">
                  <a:moveTo>
                    <a:pt x="0" y="252984"/>
                  </a:moveTo>
                  <a:lnTo>
                    <a:pt x="164337" y="252984"/>
                  </a:lnTo>
                </a:path>
                <a:path w="164464" h="759460">
                  <a:moveTo>
                    <a:pt x="0" y="505967"/>
                  </a:moveTo>
                  <a:lnTo>
                    <a:pt x="164337" y="505967"/>
                  </a:lnTo>
                </a:path>
                <a:path w="164464" h="759460">
                  <a:moveTo>
                    <a:pt x="0" y="758951"/>
                  </a:moveTo>
                  <a:lnTo>
                    <a:pt x="164337" y="758951"/>
                  </a:lnTo>
                </a:path>
              </a:pathLst>
            </a:custGeom>
            <a:ln w="24256">
              <a:solidFill>
                <a:srgbClr val="44536A"/>
              </a:solidFill>
            </a:ln>
          </p:spPr>
          <p:txBody>
            <a:bodyPr wrap="square" lIns="0" tIns="0" rIns="0" bIns="0" rtlCol="0"/>
            <a:lstStyle/>
            <a:p>
              <a:endParaRPr/>
            </a:p>
          </p:txBody>
        </p:sp>
        <p:sp>
          <p:nvSpPr>
            <p:cNvPr id="178" name="object 114">
              <a:extLst>
                <a:ext uri="{FF2B5EF4-FFF2-40B4-BE49-F238E27FC236}">
                  <a16:creationId xmlns:a16="http://schemas.microsoft.com/office/drawing/2014/main" id="{A033FFE1-7D9C-8125-75AA-C62AC494758B}"/>
                </a:ext>
              </a:extLst>
            </p:cNvPr>
            <p:cNvSpPr/>
            <p:nvPr/>
          </p:nvSpPr>
          <p:spPr>
            <a:xfrm>
              <a:off x="3254501" y="5822016"/>
              <a:ext cx="164465" cy="0"/>
            </a:xfrm>
            <a:custGeom>
              <a:avLst/>
              <a:gdLst/>
              <a:ahLst/>
              <a:cxnLst/>
              <a:rect l="l" t="t" r="r" b="b"/>
              <a:pathLst>
                <a:path w="164464">
                  <a:moveTo>
                    <a:pt x="0" y="0"/>
                  </a:moveTo>
                  <a:lnTo>
                    <a:pt x="164337" y="0"/>
                  </a:lnTo>
                </a:path>
              </a:pathLst>
            </a:custGeom>
            <a:ln w="24295">
              <a:solidFill>
                <a:srgbClr val="44536A"/>
              </a:solidFill>
            </a:ln>
          </p:spPr>
          <p:txBody>
            <a:bodyPr wrap="square" lIns="0" tIns="0" rIns="0" bIns="0" rtlCol="0"/>
            <a:lstStyle/>
            <a:p>
              <a:endParaRPr/>
            </a:p>
          </p:txBody>
        </p:sp>
        <p:sp>
          <p:nvSpPr>
            <p:cNvPr id="179" name="object 115">
              <a:extLst>
                <a:ext uri="{FF2B5EF4-FFF2-40B4-BE49-F238E27FC236}">
                  <a16:creationId xmlns:a16="http://schemas.microsoft.com/office/drawing/2014/main" id="{C3068FAE-E47A-F45E-73B2-1ACDBBB8AE9F}"/>
                </a:ext>
              </a:extLst>
            </p:cNvPr>
            <p:cNvSpPr/>
            <p:nvPr/>
          </p:nvSpPr>
          <p:spPr>
            <a:xfrm>
              <a:off x="1730501" y="4700777"/>
              <a:ext cx="1524000" cy="1516380"/>
            </a:xfrm>
            <a:custGeom>
              <a:avLst/>
              <a:gdLst/>
              <a:ahLst/>
              <a:cxnLst/>
              <a:rect l="l" t="t" r="r" b="b"/>
              <a:pathLst>
                <a:path w="1524000" h="1516379">
                  <a:moveTo>
                    <a:pt x="1524000" y="0"/>
                  </a:moveTo>
                  <a:lnTo>
                    <a:pt x="0" y="0"/>
                  </a:lnTo>
                  <a:lnTo>
                    <a:pt x="0" y="1516380"/>
                  </a:lnTo>
                  <a:lnTo>
                    <a:pt x="1524000" y="1516380"/>
                  </a:lnTo>
                  <a:lnTo>
                    <a:pt x="1524000" y="0"/>
                  </a:lnTo>
                  <a:close/>
                </a:path>
              </a:pathLst>
            </a:custGeom>
            <a:solidFill>
              <a:srgbClr val="ED2D2E"/>
            </a:solidFill>
          </p:spPr>
          <p:txBody>
            <a:bodyPr wrap="square" lIns="0" tIns="0" rIns="0" bIns="0" rtlCol="0"/>
            <a:lstStyle/>
            <a:p>
              <a:endParaRPr/>
            </a:p>
          </p:txBody>
        </p:sp>
        <p:sp>
          <p:nvSpPr>
            <p:cNvPr id="180" name="object 116">
              <a:extLst>
                <a:ext uri="{FF2B5EF4-FFF2-40B4-BE49-F238E27FC236}">
                  <a16:creationId xmlns:a16="http://schemas.microsoft.com/office/drawing/2014/main" id="{787A2198-2C19-E2BF-4AEF-774DBDAF012A}"/>
                </a:ext>
              </a:extLst>
            </p:cNvPr>
            <p:cNvSpPr/>
            <p:nvPr/>
          </p:nvSpPr>
          <p:spPr>
            <a:xfrm>
              <a:off x="1730501" y="4700777"/>
              <a:ext cx="1524000" cy="1516380"/>
            </a:xfrm>
            <a:custGeom>
              <a:avLst/>
              <a:gdLst/>
              <a:ahLst/>
              <a:cxnLst/>
              <a:rect l="l" t="t" r="r" b="b"/>
              <a:pathLst>
                <a:path w="1524000" h="1516379">
                  <a:moveTo>
                    <a:pt x="0" y="1516380"/>
                  </a:moveTo>
                  <a:lnTo>
                    <a:pt x="1524000" y="1516380"/>
                  </a:lnTo>
                  <a:lnTo>
                    <a:pt x="1524000" y="0"/>
                  </a:lnTo>
                  <a:lnTo>
                    <a:pt x="0" y="0"/>
                  </a:lnTo>
                  <a:lnTo>
                    <a:pt x="0" y="1516380"/>
                  </a:lnTo>
                  <a:close/>
                </a:path>
              </a:pathLst>
            </a:custGeom>
            <a:ln w="19050">
              <a:solidFill>
                <a:srgbClr val="000000"/>
              </a:solidFill>
            </a:ln>
          </p:spPr>
          <p:txBody>
            <a:bodyPr wrap="square" lIns="0" tIns="0" rIns="0" bIns="0" rtlCol="0"/>
            <a:lstStyle/>
            <a:p>
              <a:endParaRPr/>
            </a:p>
          </p:txBody>
        </p:sp>
        <p:sp>
          <p:nvSpPr>
            <p:cNvPr id="181" name="object 117">
              <a:extLst>
                <a:ext uri="{FF2B5EF4-FFF2-40B4-BE49-F238E27FC236}">
                  <a16:creationId xmlns:a16="http://schemas.microsoft.com/office/drawing/2014/main" id="{4A34701D-0C9F-7E62-2FB5-91E7736D5FCA}"/>
                </a:ext>
              </a:extLst>
            </p:cNvPr>
            <p:cNvSpPr/>
            <p:nvPr/>
          </p:nvSpPr>
          <p:spPr>
            <a:xfrm>
              <a:off x="1730501" y="4700777"/>
              <a:ext cx="1525270" cy="1516380"/>
            </a:xfrm>
            <a:custGeom>
              <a:avLst/>
              <a:gdLst/>
              <a:ahLst/>
              <a:cxnLst/>
              <a:rect l="l" t="t" r="r" b="b"/>
              <a:pathLst>
                <a:path w="1525270" h="1516379">
                  <a:moveTo>
                    <a:pt x="758952" y="0"/>
                  </a:moveTo>
                  <a:lnTo>
                    <a:pt x="764286" y="1516049"/>
                  </a:lnTo>
                </a:path>
                <a:path w="1525270" h="1516379">
                  <a:moveTo>
                    <a:pt x="1016508" y="0"/>
                  </a:moveTo>
                  <a:lnTo>
                    <a:pt x="1021842" y="1516049"/>
                  </a:lnTo>
                </a:path>
                <a:path w="1525270" h="1516379">
                  <a:moveTo>
                    <a:pt x="1272540" y="0"/>
                  </a:moveTo>
                  <a:lnTo>
                    <a:pt x="1277874" y="1516049"/>
                  </a:lnTo>
                </a:path>
                <a:path w="1525270" h="1516379">
                  <a:moveTo>
                    <a:pt x="502920" y="0"/>
                  </a:moveTo>
                  <a:lnTo>
                    <a:pt x="508254" y="1516049"/>
                  </a:lnTo>
                </a:path>
                <a:path w="1525270" h="1516379">
                  <a:moveTo>
                    <a:pt x="252984" y="0"/>
                  </a:moveTo>
                  <a:lnTo>
                    <a:pt x="258318" y="1516049"/>
                  </a:lnTo>
                </a:path>
                <a:path w="1525270" h="1516379">
                  <a:moveTo>
                    <a:pt x="0" y="258318"/>
                  </a:moveTo>
                  <a:lnTo>
                    <a:pt x="1524889" y="252984"/>
                  </a:lnTo>
                </a:path>
                <a:path w="1525270" h="1516379">
                  <a:moveTo>
                    <a:pt x="0" y="511302"/>
                  </a:moveTo>
                  <a:lnTo>
                    <a:pt x="1524889" y="505968"/>
                  </a:lnTo>
                </a:path>
                <a:path w="1525270" h="1516379">
                  <a:moveTo>
                    <a:pt x="0" y="762762"/>
                  </a:moveTo>
                  <a:lnTo>
                    <a:pt x="1524889" y="757428"/>
                  </a:lnTo>
                </a:path>
                <a:path w="1525270" h="1516379">
                  <a:moveTo>
                    <a:pt x="0" y="1015746"/>
                  </a:moveTo>
                  <a:lnTo>
                    <a:pt x="1524889" y="1010412"/>
                  </a:lnTo>
                </a:path>
                <a:path w="1525270" h="1516379">
                  <a:moveTo>
                    <a:pt x="0" y="1268730"/>
                  </a:moveTo>
                  <a:lnTo>
                    <a:pt x="1524889" y="1263396"/>
                  </a:lnTo>
                </a:path>
              </a:pathLst>
            </a:custGeom>
            <a:ln w="19050">
              <a:solidFill>
                <a:srgbClr val="44536A"/>
              </a:solidFill>
            </a:ln>
          </p:spPr>
          <p:txBody>
            <a:bodyPr wrap="square" lIns="0" tIns="0" rIns="0" bIns="0" rtlCol="0"/>
            <a:lstStyle/>
            <a:p>
              <a:endParaRPr/>
            </a:p>
          </p:txBody>
        </p:sp>
      </p:grpSp>
      <p:sp>
        <p:nvSpPr>
          <p:cNvPr id="182" name="object 118">
            <a:extLst>
              <a:ext uri="{FF2B5EF4-FFF2-40B4-BE49-F238E27FC236}">
                <a16:creationId xmlns:a16="http://schemas.microsoft.com/office/drawing/2014/main" id="{C18D6083-091D-ADE1-B5A9-6E2302C95271}"/>
              </a:ext>
            </a:extLst>
          </p:cNvPr>
          <p:cNvSpPr txBox="1"/>
          <p:nvPr/>
        </p:nvSpPr>
        <p:spPr>
          <a:xfrm>
            <a:off x="1313521" y="2377876"/>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183" name="object 119">
            <a:extLst>
              <a:ext uri="{FF2B5EF4-FFF2-40B4-BE49-F238E27FC236}">
                <a16:creationId xmlns:a16="http://schemas.microsoft.com/office/drawing/2014/main" id="{4ADD7CEB-311E-3ECA-A8B2-050F6322FBA8}"/>
              </a:ext>
            </a:extLst>
          </p:cNvPr>
          <p:cNvSpPr txBox="1"/>
          <p:nvPr/>
        </p:nvSpPr>
        <p:spPr>
          <a:xfrm>
            <a:off x="2926480" y="2351819"/>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grpSp>
        <p:nvGrpSpPr>
          <p:cNvPr id="184" name="object 120">
            <a:extLst>
              <a:ext uri="{FF2B5EF4-FFF2-40B4-BE49-F238E27FC236}">
                <a16:creationId xmlns:a16="http://schemas.microsoft.com/office/drawing/2014/main" id="{53301C46-F603-C31B-E122-9074FA377A32}"/>
              </a:ext>
            </a:extLst>
          </p:cNvPr>
          <p:cNvGrpSpPr/>
          <p:nvPr/>
        </p:nvGrpSpPr>
        <p:grpSpPr>
          <a:xfrm>
            <a:off x="1525923" y="2210875"/>
            <a:ext cx="475176" cy="466052"/>
            <a:chOff x="4636389" y="4595240"/>
            <a:chExt cx="1256665" cy="1232535"/>
          </a:xfrm>
        </p:grpSpPr>
        <p:sp>
          <p:nvSpPr>
            <p:cNvPr id="185" name="object 121">
              <a:extLst>
                <a:ext uri="{FF2B5EF4-FFF2-40B4-BE49-F238E27FC236}">
                  <a16:creationId xmlns:a16="http://schemas.microsoft.com/office/drawing/2014/main" id="{D298FDBD-D307-F7DE-3014-F5FF0356789B}"/>
                </a:ext>
              </a:extLst>
            </p:cNvPr>
            <p:cNvSpPr/>
            <p:nvPr/>
          </p:nvSpPr>
          <p:spPr>
            <a:xfrm>
              <a:off x="5135118" y="4607813"/>
              <a:ext cx="748665" cy="749935"/>
            </a:xfrm>
            <a:custGeom>
              <a:avLst/>
              <a:gdLst/>
              <a:ahLst/>
              <a:cxnLst/>
              <a:rect l="l" t="t" r="r" b="b"/>
              <a:pathLst>
                <a:path w="748664" h="749935">
                  <a:moveTo>
                    <a:pt x="748284" y="0"/>
                  </a:moveTo>
                  <a:lnTo>
                    <a:pt x="0" y="0"/>
                  </a:lnTo>
                  <a:lnTo>
                    <a:pt x="0" y="236232"/>
                  </a:lnTo>
                  <a:lnTo>
                    <a:pt x="0" y="449580"/>
                  </a:lnTo>
                  <a:lnTo>
                    <a:pt x="0" y="749808"/>
                  </a:lnTo>
                  <a:lnTo>
                    <a:pt x="748284" y="749808"/>
                  </a:lnTo>
                  <a:lnTo>
                    <a:pt x="748284" y="449580"/>
                  </a:lnTo>
                  <a:lnTo>
                    <a:pt x="748284" y="236232"/>
                  </a:lnTo>
                  <a:lnTo>
                    <a:pt x="748284" y="0"/>
                  </a:lnTo>
                  <a:close/>
                </a:path>
              </a:pathLst>
            </a:custGeom>
            <a:solidFill>
              <a:srgbClr val="9FC5E8"/>
            </a:solidFill>
          </p:spPr>
          <p:txBody>
            <a:bodyPr wrap="square" lIns="0" tIns="0" rIns="0" bIns="0" rtlCol="0"/>
            <a:lstStyle/>
            <a:p>
              <a:endParaRPr/>
            </a:p>
          </p:txBody>
        </p:sp>
        <p:sp>
          <p:nvSpPr>
            <p:cNvPr id="186" name="object 122">
              <a:extLst>
                <a:ext uri="{FF2B5EF4-FFF2-40B4-BE49-F238E27FC236}">
                  <a16:creationId xmlns:a16="http://schemas.microsoft.com/office/drawing/2014/main" id="{00BC3498-17E6-196C-3B16-061770979991}"/>
                </a:ext>
              </a:extLst>
            </p:cNvPr>
            <p:cNvSpPr/>
            <p:nvPr/>
          </p:nvSpPr>
          <p:spPr>
            <a:xfrm>
              <a:off x="5135118" y="4607813"/>
              <a:ext cx="748665" cy="749935"/>
            </a:xfrm>
            <a:custGeom>
              <a:avLst/>
              <a:gdLst/>
              <a:ahLst/>
              <a:cxnLst/>
              <a:rect l="l" t="t" r="r" b="b"/>
              <a:pathLst>
                <a:path w="748664" h="749935">
                  <a:moveTo>
                    <a:pt x="0" y="749808"/>
                  </a:moveTo>
                  <a:lnTo>
                    <a:pt x="748284" y="749808"/>
                  </a:lnTo>
                  <a:lnTo>
                    <a:pt x="748284" y="0"/>
                  </a:lnTo>
                  <a:lnTo>
                    <a:pt x="0" y="0"/>
                  </a:lnTo>
                  <a:lnTo>
                    <a:pt x="0" y="749808"/>
                  </a:lnTo>
                  <a:close/>
                </a:path>
              </a:pathLst>
            </a:custGeom>
            <a:ln w="19050">
              <a:solidFill>
                <a:srgbClr val="44536A"/>
              </a:solidFill>
            </a:ln>
          </p:spPr>
          <p:txBody>
            <a:bodyPr wrap="square" lIns="0" tIns="0" rIns="0" bIns="0" rtlCol="0"/>
            <a:lstStyle/>
            <a:p>
              <a:endParaRPr/>
            </a:p>
          </p:txBody>
        </p:sp>
        <p:sp>
          <p:nvSpPr>
            <p:cNvPr id="187" name="object 123">
              <a:extLst>
                <a:ext uri="{FF2B5EF4-FFF2-40B4-BE49-F238E27FC236}">
                  <a16:creationId xmlns:a16="http://schemas.microsoft.com/office/drawing/2014/main" id="{624636B5-7EC1-C235-6E2B-96E044FC20C8}"/>
                </a:ext>
              </a:extLst>
            </p:cNvPr>
            <p:cNvSpPr/>
            <p:nvPr/>
          </p:nvSpPr>
          <p:spPr>
            <a:xfrm>
              <a:off x="5386133" y="4595240"/>
              <a:ext cx="0" cy="248920"/>
            </a:xfrm>
            <a:custGeom>
              <a:avLst/>
              <a:gdLst/>
              <a:ahLst/>
              <a:cxnLst/>
              <a:rect l="l" t="t" r="r" b="b"/>
              <a:pathLst>
                <a:path h="248920">
                  <a:moveTo>
                    <a:pt x="0" y="0"/>
                  </a:moveTo>
                  <a:lnTo>
                    <a:pt x="0" y="248792"/>
                  </a:lnTo>
                </a:path>
              </a:pathLst>
            </a:custGeom>
            <a:ln w="24257">
              <a:solidFill>
                <a:srgbClr val="44536A"/>
              </a:solidFill>
            </a:ln>
          </p:spPr>
          <p:txBody>
            <a:bodyPr wrap="square" lIns="0" tIns="0" rIns="0" bIns="0" rtlCol="0"/>
            <a:lstStyle/>
            <a:p>
              <a:endParaRPr/>
            </a:p>
          </p:txBody>
        </p:sp>
        <p:sp>
          <p:nvSpPr>
            <p:cNvPr id="188" name="object 124">
              <a:extLst>
                <a:ext uri="{FF2B5EF4-FFF2-40B4-BE49-F238E27FC236}">
                  <a16:creationId xmlns:a16="http://schemas.microsoft.com/office/drawing/2014/main" id="{28A5B95B-F3F5-33BB-AFD4-9765565B3F91}"/>
                </a:ext>
              </a:extLst>
            </p:cNvPr>
            <p:cNvSpPr/>
            <p:nvPr/>
          </p:nvSpPr>
          <p:spPr>
            <a:xfrm>
              <a:off x="5631497" y="4595240"/>
              <a:ext cx="0" cy="248920"/>
            </a:xfrm>
            <a:custGeom>
              <a:avLst/>
              <a:gdLst/>
              <a:ahLst/>
              <a:cxnLst/>
              <a:rect l="l" t="t" r="r" b="b"/>
              <a:pathLst>
                <a:path h="248920">
                  <a:moveTo>
                    <a:pt x="0" y="0"/>
                  </a:moveTo>
                  <a:lnTo>
                    <a:pt x="0" y="248792"/>
                  </a:lnTo>
                </a:path>
              </a:pathLst>
            </a:custGeom>
            <a:ln w="24256">
              <a:solidFill>
                <a:srgbClr val="44536A"/>
              </a:solidFill>
            </a:ln>
          </p:spPr>
          <p:txBody>
            <a:bodyPr wrap="square" lIns="0" tIns="0" rIns="0" bIns="0" rtlCol="0"/>
            <a:lstStyle/>
            <a:p>
              <a:endParaRPr/>
            </a:p>
          </p:txBody>
        </p:sp>
        <p:sp>
          <p:nvSpPr>
            <p:cNvPr id="189" name="object 125">
              <a:extLst>
                <a:ext uri="{FF2B5EF4-FFF2-40B4-BE49-F238E27FC236}">
                  <a16:creationId xmlns:a16="http://schemas.microsoft.com/office/drawing/2014/main" id="{A43A3C45-4A5C-9091-5A58-4F40E45902C3}"/>
                </a:ext>
              </a:extLst>
            </p:cNvPr>
            <p:cNvSpPr/>
            <p:nvPr/>
          </p:nvSpPr>
          <p:spPr>
            <a:xfrm>
              <a:off x="5648706" y="4857305"/>
              <a:ext cx="243840" cy="224154"/>
            </a:xfrm>
            <a:custGeom>
              <a:avLst/>
              <a:gdLst/>
              <a:ahLst/>
              <a:cxnLst/>
              <a:rect l="l" t="t" r="r" b="b"/>
              <a:pathLst>
                <a:path w="243839" h="224154">
                  <a:moveTo>
                    <a:pt x="0" y="0"/>
                  </a:moveTo>
                  <a:lnTo>
                    <a:pt x="243712" y="0"/>
                  </a:lnTo>
                </a:path>
                <a:path w="243839" h="224154">
                  <a:moveTo>
                    <a:pt x="0" y="224028"/>
                  </a:moveTo>
                  <a:lnTo>
                    <a:pt x="243712" y="224028"/>
                  </a:lnTo>
                </a:path>
              </a:pathLst>
            </a:custGeom>
            <a:ln w="24256">
              <a:solidFill>
                <a:srgbClr val="44536A"/>
              </a:solidFill>
            </a:ln>
          </p:spPr>
          <p:txBody>
            <a:bodyPr wrap="square" lIns="0" tIns="0" rIns="0" bIns="0" rtlCol="0"/>
            <a:lstStyle/>
            <a:p>
              <a:endParaRPr/>
            </a:p>
          </p:txBody>
        </p:sp>
        <p:sp>
          <p:nvSpPr>
            <p:cNvPr id="190" name="object 126">
              <a:extLst>
                <a:ext uri="{FF2B5EF4-FFF2-40B4-BE49-F238E27FC236}">
                  <a16:creationId xmlns:a16="http://schemas.microsoft.com/office/drawing/2014/main" id="{31F79326-DEB9-925E-8B0D-D9217DA9B864}"/>
                </a:ext>
              </a:extLst>
            </p:cNvPr>
            <p:cNvSpPr/>
            <p:nvPr/>
          </p:nvSpPr>
          <p:spPr>
            <a:xfrm>
              <a:off x="4900422" y="4844046"/>
              <a:ext cx="748665" cy="753110"/>
            </a:xfrm>
            <a:custGeom>
              <a:avLst/>
              <a:gdLst/>
              <a:ahLst/>
              <a:cxnLst/>
              <a:rect l="l" t="t" r="r" b="b"/>
              <a:pathLst>
                <a:path w="748664" h="753110">
                  <a:moveTo>
                    <a:pt x="748284" y="0"/>
                  </a:moveTo>
                  <a:lnTo>
                    <a:pt x="0" y="0"/>
                  </a:lnTo>
                  <a:lnTo>
                    <a:pt x="0" y="213347"/>
                  </a:lnTo>
                  <a:lnTo>
                    <a:pt x="0" y="752843"/>
                  </a:lnTo>
                  <a:lnTo>
                    <a:pt x="748284" y="752843"/>
                  </a:lnTo>
                  <a:lnTo>
                    <a:pt x="748284" y="213347"/>
                  </a:lnTo>
                  <a:lnTo>
                    <a:pt x="748284" y="0"/>
                  </a:lnTo>
                  <a:close/>
                </a:path>
              </a:pathLst>
            </a:custGeom>
            <a:solidFill>
              <a:srgbClr val="B6D6A8"/>
            </a:solidFill>
          </p:spPr>
          <p:txBody>
            <a:bodyPr wrap="square" lIns="0" tIns="0" rIns="0" bIns="0" rtlCol="0"/>
            <a:lstStyle/>
            <a:p>
              <a:endParaRPr/>
            </a:p>
          </p:txBody>
        </p:sp>
        <p:sp>
          <p:nvSpPr>
            <p:cNvPr id="191" name="object 127">
              <a:extLst>
                <a:ext uri="{FF2B5EF4-FFF2-40B4-BE49-F238E27FC236}">
                  <a16:creationId xmlns:a16="http://schemas.microsoft.com/office/drawing/2014/main" id="{F7CE9CC9-AEFC-E349-8D99-113681ADEEBE}"/>
                </a:ext>
              </a:extLst>
            </p:cNvPr>
            <p:cNvSpPr/>
            <p:nvPr/>
          </p:nvSpPr>
          <p:spPr>
            <a:xfrm>
              <a:off x="4900422" y="4844033"/>
              <a:ext cx="748665" cy="753110"/>
            </a:xfrm>
            <a:custGeom>
              <a:avLst/>
              <a:gdLst/>
              <a:ahLst/>
              <a:cxnLst/>
              <a:rect l="l" t="t" r="r" b="b"/>
              <a:pathLst>
                <a:path w="748664" h="753110">
                  <a:moveTo>
                    <a:pt x="0" y="752855"/>
                  </a:moveTo>
                  <a:lnTo>
                    <a:pt x="748284" y="752855"/>
                  </a:lnTo>
                  <a:lnTo>
                    <a:pt x="748284" y="0"/>
                  </a:lnTo>
                  <a:lnTo>
                    <a:pt x="0" y="0"/>
                  </a:lnTo>
                  <a:lnTo>
                    <a:pt x="0" y="752855"/>
                  </a:lnTo>
                  <a:close/>
                </a:path>
              </a:pathLst>
            </a:custGeom>
            <a:ln w="19049">
              <a:solidFill>
                <a:srgbClr val="44536A"/>
              </a:solidFill>
            </a:ln>
          </p:spPr>
          <p:txBody>
            <a:bodyPr wrap="square" lIns="0" tIns="0" rIns="0" bIns="0" rtlCol="0"/>
            <a:lstStyle/>
            <a:p>
              <a:endParaRPr/>
            </a:p>
          </p:txBody>
        </p:sp>
        <p:sp>
          <p:nvSpPr>
            <p:cNvPr id="192" name="object 128">
              <a:extLst>
                <a:ext uri="{FF2B5EF4-FFF2-40B4-BE49-F238E27FC236}">
                  <a16:creationId xmlns:a16="http://schemas.microsoft.com/office/drawing/2014/main" id="{3F5B6FD8-9241-8029-4DE4-204768FEE269}"/>
                </a:ext>
              </a:extLst>
            </p:cNvPr>
            <p:cNvSpPr/>
            <p:nvPr/>
          </p:nvSpPr>
          <p:spPr>
            <a:xfrm>
              <a:off x="5151437" y="4831460"/>
              <a:ext cx="245745" cy="226060"/>
            </a:xfrm>
            <a:custGeom>
              <a:avLst/>
              <a:gdLst/>
              <a:ahLst/>
              <a:cxnLst/>
              <a:rect l="l" t="t" r="r" b="b"/>
              <a:pathLst>
                <a:path w="245745" h="226060">
                  <a:moveTo>
                    <a:pt x="0" y="0"/>
                  </a:moveTo>
                  <a:lnTo>
                    <a:pt x="0" y="225932"/>
                  </a:lnTo>
                </a:path>
                <a:path w="245745" h="226060">
                  <a:moveTo>
                    <a:pt x="245363" y="0"/>
                  </a:moveTo>
                  <a:lnTo>
                    <a:pt x="245363" y="225932"/>
                  </a:lnTo>
                </a:path>
              </a:pathLst>
            </a:custGeom>
            <a:ln w="24256">
              <a:solidFill>
                <a:srgbClr val="44536A"/>
              </a:solidFill>
            </a:ln>
          </p:spPr>
          <p:txBody>
            <a:bodyPr wrap="square" lIns="0" tIns="0" rIns="0" bIns="0" rtlCol="0"/>
            <a:lstStyle/>
            <a:p>
              <a:endParaRPr/>
            </a:p>
          </p:txBody>
        </p:sp>
        <p:sp>
          <p:nvSpPr>
            <p:cNvPr id="193" name="object 129">
              <a:extLst>
                <a:ext uri="{FF2B5EF4-FFF2-40B4-BE49-F238E27FC236}">
                  <a16:creationId xmlns:a16="http://schemas.microsoft.com/office/drawing/2014/main" id="{BEAAC575-A99B-69CE-E14A-A9E4DC86F227}"/>
                </a:ext>
              </a:extLst>
            </p:cNvPr>
            <p:cNvSpPr/>
            <p:nvPr/>
          </p:nvSpPr>
          <p:spPr>
            <a:xfrm>
              <a:off x="5409438" y="5095049"/>
              <a:ext cx="248285" cy="0"/>
            </a:xfrm>
            <a:custGeom>
              <a:avLst/>
              <a:gdLst/>
              <a:ahLst/>
              <a:cxnLst/>
              <a:rect l="l" t="t" r="r" b="b"/>
              <a:pathLst>
                <a:path w="248285">
                  <a:moveTo>
                    <a:pt x="0" y="0"/>
                  </a:moveTo>
                  <a:lnTo>
                    <a:pt x="248285" y="0"/>
                  </a:lnTo>
                </a:path>
              </a:pathLst>
            </a:custGeom>
            <a:ln w="24256">
              <a:solidFill>
                <a:srgbClr val="44536A"/>
              </a:solidFill>
            </a:ln>
          </p:spPr>
          <p:txBody>
            <a:bodyPr wrap="square" lIns="0" tIns="0" rIns="0" bIns="0" rtlCol="0"/>
            <a:lstStyle/>
            <a:p>
              <a:endParaRPr/>
            </a:p>
          </p:txBody>
        </p:sp>
        <p:sp>
          <p:nvSpPr>
            <p:cNvPr id="194" name="object 130">
              <a:extLst>
                <a:ext uri="{FF2B5EF4-FFF2-40B4-BE49-F238E27FC236}">
                  <a16:creationId xmlns:a16="http://schemas.microsoft.com/office/drawing/2014/main" id="{C468BD2D-D3C5-F7CB-D34B-D4D8982587CF}"/>
                </a:ext>
              </a:extLst>
            </p:cNvPr>
            <p:cNvSpPr/>
            <p:nvPr/>
          </p:nvSpPr>
          <p:spPr>
            <a:xfrm>
              <a:off x="5409438" y="5320601"/>
              <a:ext cx="248285" cy="0"/>
            </a:xfrm>
            <a:custGeom>
              <a:avLst/>
              <a:gdLst/>
              <a:ahLst/>
              <a:cxnLst/>
              <a:rect l="l" t="t" r="r" b="b"/>
              <a:pathLst>
                <a:path w="248285">
                  <a:moveTo>
                    <a:pt x="0" y="0"/>
                  </a:moveTo>
                  <a:lnTo>
                    <a:pt x="248285" y="0"/>
                  </a:lnTo>
                </a:path>
              </a:pathLst>
            </a:custGeom>
            <a:ln w="24257">
              <a:solidFill>
                <a:srgbClr val="44536A"/>
              </a:solidFill>
            </a:ln>
          </p:spPr>
          <p:txBody>
            <a:bodyPr wrap="square" lIns="0" tIns="0" rIns="0" bIns="0" rtlCol="0"/>
            <a:lstStyle/>
            <a:p>
              <a:endParaRPr/>
            </a:p>
          </p:txBody>
        </p:sp>
        <p:sp>
          <p:nvSpPr>
            <p:cNvPr id="195" name="object 131">
              <a:extLst>
                <a:ext uri="{FF2B5EF4-FFF2-40B4-BE49-F238E27FC236}">
                  <a16:creationId xmlns:a16="http://schemas.microsoft.com/office/drawing/2014/main" id="{CE179DD0-EC4D-1580-5037-3C87AB202056}"/>
                </a:ext>
              </a:extLst>
            </p:cNvPr>
            <p:cNvSpPr/>
            <p:nvPr/>
          </p:nvSpPr>
          <p:spPr>
            <a:xfrm>
              <a:off x="4645914" y="5057393"/>
              <a:ext cx="763905" cy="757555"/>
            </a:xfrm>
            <a:custGeom>
              <a:avLst/>
              <a:gdLst/>
              <a:ahLst/>
              <a:cxnLst/>
              <a:rect l="l" t="t" r="r" b="b"/>
              <a:pathLst>
                <a:path w="763904" h="757554">
                  <a:moveTo>
                    <a:pt x="763524" y="0"/>
                  </a:moveTo>
                  <a:lnTo>
                    <a:pt x="0" y="0"/>
                  </a:lnTo>
                  <a:lnTo>
                    <a:pt x="0" y="757427"/>
                  </a:lnTo>
                  <a:lnTo>
                    <a:pt x="763524" y="757427"/>
                  </a:lnTo>
                  <a:lnTo>
                    <a:pt x="763524" y="0"/>
                  </a:lnTo>
                  <a:close/>
                </a:path>
              </a:pathLst>
            </a:custGeom>
            <a:solidFill>
              <a:srgbClr val="EB9999"/>
            </a:solidFill>
          </p:spPr>
          <p:txBody>
            <a:bodyPr wrap="square" lIns="0" tIns="0" rIns="0" bIns="0" rtlCol="0"/>
            <a:lstStyle/>
            <a:p>
              <a:endParaRPr/>
            </a:p>
          </p:txBody>
        </p:sp>
        <p:sp>
          <p:nvSpPr>
            <p:cNvPr id="196" name="object 132">
              <a:extLst>
                <a:ext uri="{FF2B5EF4-FFF2-40B4-BE49-F238E27FC236}">
                  <a16:creationId xmlns:a16="http://schemas.microsoft.com/office/drawing/2014/main" id="{296B96D6-70AE-E7B6-815D-06C02DC028CD}"/>
                </a:ext>
              </a:extLst>
            </p:cNvPr>
            <p:cNvSpPr/>
            <p:nvPr/>
          </p:nvSpPr>
          <p:spPr>
            <a:xfrm>
              <a:off x="4645914" y="5055869"/>
              <a:ext cx="765175" cy="762635"/>
            </a:xfrm>
            <a:custGeom>
              <a:avLst/>
              <a:gdLst/>
              <a:ahLst/>
              <a:cxnLst/>
              <a:rect l="l" t="t" r="r" b="b"/>
              <a:pathLst>
                <a:path w="765175" h="762635">
                  <a:moveTo>
                    <a:pt x="0" y="758951"/>
                  </a:moveTo>
                  <a:lnTo>
                    <a:pt x="763524" y="758951"/>
                  </a:lnTo>
                  <a:lnTo>
                    <a:pt x="763524" y="1523"/>
                  </a:lnTo>
                  <a:lnTo>
                    <a:pt x="0" y="1523"/>
                  </a:lnTo>
                  <a:lnTo>
                    <a:pt x="0" y="758951"/>
                  </a:lnTo>
                  <a:close/>
                </a:path>
                <a:path w="765175" h="762635">
                  <a:moveTo>
                    <a:pt x="254508" y="0"/>
                  </a:moveTo>
                  <a:lnTo>
                    <a:pt x="259841" y="762152"/>
                  </a:lnTo>
                </a:path>
                <a:path w="765175" h="762635">
                  <a:moveTo>
                    <a:pt x="504444" y="0"/>
                  </a:moveTo>
                  <a:lnTo>
                    <a:pt x="509777" y="762152"/>
                  </a:lnTo>
                </a:path>
                <a:path w="765175" h="762635">
                  <a:moveTo>
                    <a:pt x="0" y="256793"/>
                  </a:moveTo>
                  <a:lnTo>
                    <a:pt x="764794" y="251459"/>
                  </a:lnTo>
                </a:path>
                <a:path w="765175" h="762635">
                  <a:moveTo>
                    <a:pt x="0" y="483869"/>
                  </a:moveTo>
                  <a:lnTo>
                    <a:pt x="764794" y="478535"/>
                  </a:lnTo>
                </a:path>
              </a:pathLst>
            </a:custGeom>
            <a:ln w="19050">
              <a:solidFill>
                <a:srgbClr val="44536A"/>
              </a:solidFill>
            </a:ln>
          </p:spPr>
          <p:txBody>
            <a:bodyPr wrap="square" lIns="0" tIns="0" rIns="0" bIns="0" rtlCol="0"/>
            <a:lstStyle/>
            <a:p>
              <a:endParaRPr/>
            </a:p>
          </p:txBody>
        </p:sp>
      </p:grpSp>
      <p:sp>
        <p:nvSpPr>
          <p:cNvPr id="197" name="object 133">
            <a:extLst>
              <a:ext uri="{FF2B5EF4-FFF2-40B4-BE49-F238E27FC236}">
                <a16:creationId xmlns:a16="http://schemas.microsoft.com/office/drawing/2014/main" id="{ABE5799D-0DA6-9523-1D54-319F6951A9B6}"/>
              </a:ext>
            </a:extLst>
          </p:cNvPr>
          <p:cNvSpPr txBox="1"/>
          <p:nvPr/>
        </p:nvSpPr>
        <p:spPr>
          <a:xfrm>
            <a:off x="2166294" y="2385483"/>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198" name="object 134">
            <a:extLst>
              <a:ext uri="{FF2B5EF4-FFF2-40B4-BE49-F238E27FC236}">
                <a16:creationId xmlns:a16="http://schemas.microsoft.com/office/drawing/2014/main" id="{B483D73D-4660-AA61-7318-03798FA8A39F}"/>
              </a:ext>
            </a:extLst>
          </p:cNvPr>
          <p:cNvSpPr txBox="1"/>
          <p:nvPr/>
        </p:nvSpPr>
        <p:spPr>
          <a:xfrm>
            <a:off x="134258" y="1952373"/>
            <a:ext cx="1367663"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Depthwise</a:t>
            </a:r>
            <a:r>
              <a:rPr sz="681" spc="-11" dirty="0">
                <a:latin typeface="Century Schoolbook"/>
                <a:cs typeface="Century Schoolbook"/>
              </a:rPr>
              <a:t> </a:t>
            </a:r>
            <a:r>
              <a:rPr sz="681" dirty="0">
                <a:latin typeface="Century Schoolbook"/>
                <a:cs typeface="Century Schoolbook"/>
              </a:rPr>
              <a:t>Separable </a:t>
            </a:r>
            <a:r>
              <a:rPr sz="681" spc="-4" dirty="0">
                <a:latin typeface="Century Schoolbook"/>
                <a:cs typeface="Century Schoolbook"/>
              </a:rPr>
              <a:t>Convolution</a:t>
            </a:r>
            <a:endParaRPr sz="681" dirty="0">
              <a:latin typeface="Century Schoolbook"/>
              <a:cs typeface="Century Schoolbook"/>
            </a:endParaRPr>
          </a:p>
        </p:txBody>
      </p:sp>
      <p:sp>
        <p:nvSpPr>
          <p:cNvPr id="199" name="object 135">
            <a:extLst>
              <a:ext uri="{FF2B5EF4-FFF2-40B4-BE49-F238E27FC236}">
                <a16:creationId xmlns:a16="http://schemas.microsoft.com/office/drawing/2014/main" id="{8B7AB5BC-B35B-646D-C0A4-FD38F9BC0CCE}"/>
              </a:ext>
            </a:extLst>
          </p:cNvPr>
          <p:cNvSpPr txBox="1"/>
          <p:nvPr/>
        </p:nvSpPr>
        <p:spPr>
          <a:xfrm>
            <a:off x="1525922" y="2715230"/>
            <a:ext cx="433878"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Depthwise</a:t>
            </a:r>
            <a:endParaRPr sz="681">
              <a:latin typeface="Century Schoolbook"/>
              <a:cs typeface="Century Schoolbook"/>
            </a:endParaRPr>
          </a:p>
        </p:txBody>
      </p:sp>
      <p:sp>
        <p:nvSpPr>
          <p:cNvPr id="200" name="object 136">
            <a:extLst>
              <a:ext uri="{FF2B5EF4-FFF2-40B4-BE49-F238E27FC236}">
                <a16:creationId xmlns:a16="http://schemas.microsoft.com/office/drawing/2014/main" id="{55D685C2-42F2-581A-EADF-38FF358E1756}"/>
              </a:ext>
            </a:extLst>
          </p:cNvPr>
          <p:cNvSpPr txBox="1"/>
          <p:nvPr/>
        </p:nvSpPr>
        <p:spPr>
          <a:xfrm>
            <a:off x="2357037" y="2717880"/>
            <a:ext cx="401703"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Pointwise</a:t>
            </a:r>
            <a:endParaRPr sz="681">
              <a:latin typeface="Century Schoolbook"/>
              <a:cs typeface="Century Schoolbook"/>
            </a:endParaRPr>
          </a:p>
        </p:txBody>
      </p:sp>
      <p:sp>
        <p:nvSpPr>
          <p:cNvPr id="212" name="object 134">
            <a:extLst>
              <a:ext uri="{FF2B5EF4-FFF2-40B4-BE49-F238E27FC236}">
                <a16:creationId xmlns:a16="http://schemas.microsoft.com/office/drawing/2014/main" id="{4E8FE800-04B1-DCEF-2164-653380EF6EC3}"/>
              </a:ext>
            </a:extLst>
          </p:cNvPr>
          <p:cNvSpPr txBox="1"/>
          <p:nvPr/>
        </p:nvSpPr>
        <p:spPr>
          <a:xfrm>
            <a:off x="187000" y="1031698"/>
            <a:ext cx="1367663" cy="109621"/>
          </a:xfrm>
          <a:prstGeom prst="rect">
            <a:avLst/>
          </a:prstGeom>
        </p:spPr>
        <p:txBody>
          <a:bodyPr vert="horz" wrap="square" lIns="0" tIns="4802" rIns="0" bIns="0" rtlCol="0">
            <a:spAutoFit/>
          </a:bodyPr>
          <a:lstStyle/>
          <a:p>
            <a:pPr marL="4802">
              <a:spcBef>
                <a:spcPts val="38"/>
              </a:spcBef>
            </a:pPr>
            <a:r>
              <a:rPr lang="en-GB" sz="681" dirty="0">
                <a:latin typeface="Century Schoolbook"/>
                <a:cs typeface="Century Schoolbook"/>
              </a:rPr>
              <a:t>Normal Convolution</a:t>
            </a:r>
            <a:endParaRPr sz="681" dirty="0">
              <a:latin typeface="Century Schoolbook"/>
              <a:cs typeface="Century Schoolbook"/>
            </a:endParaRPr>
          </a:p>
        </p:txBody>
      </p:sp>
      <p:grpSp>
        <p:nvGrpSpPr>
          <p:cNvPr id="3" name="object 137">
            <a:extLst>
              <a:ext uri="{FF2B5EF4-FFF2-40B4-BE49-F238E27FC236}">
                <a16:creationId xmlns:a16="http://schemas.microsoft.com/office/drawing/2014/main" id="{A1B13319-C5FB-434B-D137-5EBBC1DF046C}"/>
              </a:ext>
            </a:extLst>
          </p:cNvPr>
          <p:cNvGrpSpPr/>
          <p:nvPr/>
        </p:nvGrpSpPr>
        <p:grpSpPr>
          <a:xfrm>
            <a:off x="2464797" y="2325451"/>
            <a:ext cx="222006" cy="235307"/>
            <a:chOff x="7077455" y="4892040"/>
            <a:chExt cx="587122" cy="622300"/>
          </a:xfrm>
        </p:grpSpPr>
        <p:sp>
          <p:nvSpPr>
            <p:cNvPr id="4" name="object 138">
              <a:extLst>
                <a:ext uri="{FF2B5EF4-FFF2-40B4-BE49-F238E27FC236}">
                  <a16:creationId xmlns:a16="http://schemas.microsoft.com/office/drawing/2014/main" id="{EE67BE26-4BED-6854-E0E6-47CA7D4F49E1}"/>
                </a:ext>
              </a:extLst>
            </p:cNvPr>
            <p:cNvSpPr/>
            <p:nvPr/>
          </p:nvSpPr>
          <p:spPr>
            <a:xfrm>
              <a:off x="7416546" y="4903470"/>
              <a:ext cx="239395" cy="260985"/>
            </a:xfrm>
            <a:custGeom>
              <a:avLst/>
              <a:gdLst/>
              <a:ahLst/>
              <a:cxnLst/>
              <a:rect l="l" t="t" r="r" b="b"/>
              <a:pathLst>
                <a:path w="239395" h="260985">
                  <a:moveTo>
                    <a:pt x="239268" y="0"/>
                  </a:moveTo>
                  <a:lnTo>
                    <a:pt x="0" y="0"/>
                  </a:lnTo>
                  <a:lnTo>
                    <a:pt x="0" y="260603"/>
                  </a:lnTo>
                  <a:lnTo>
                    <a:pt x="239268" y="260603"/>
                  </a:lnTo>
                  <a:lnTo>
                    <a:pt x="239268" y="0"/>
                  </a:lnTo>
                  <a:close/>
                </a:path>
              </a:pathLst>
            </a:custGeom>
            <a:solidFill>
              <a:srgbClr val="FF00FF"/>
            </a:solidFill>
          </p:spPr>
          <p:txBody>
            <a:bodyPr wrap="square" lIns="0" tIns="0" rIns="0" bIns="0" rtlCol="0"/>
            <a:lstStyle/>
            <a:p>
              <a:endParaRPr/>
            </a:p>
          </p:txBody>
        </p:sp>
        <p:sp>
          <p:nvSpPr>
            <p:cNvPr id="6" name="object 139">
              <a:extLst>
                <a:ext uri="{FF2B5EF4-FFF2-40B4-BE49-F238E27FC236}">
                  <a16:creationId xmlns:a16="http://schemas.microsoft.com/office/drawing/2014/main" id="{4BA275CC-7798-1D42-4DF5-3FF25F3D2F7F}"/>
                </a:ext>
              </a:extLst>
            </p:cNvPr>
            <p:cNvSpPr/>
            <p:nvPr/>
          </p:nvSpPr>
          <p:spPr>
            <a:xfrm>
              <a:off x="7416546" y="4903470"/>
              <a:ext cx="239395" cy="260985"/>
            </a:xfrm>
            <a:custGeom>
              <a:avLst/>
              <a:gdLst/>
              <a:ahLst/>
              <a:cxnLst/>
              <a:rect l="l" t="t" r="r" b="b"/>
              <a:pathLst>
                <a:path w="239395" h="260985">
                  <a:moveTo>
                    <a:pt x="0" y="260603"/>
                  </a:moveTo>
                  <a:lnTo>
                    <a:pt x="239268" y="260603"/>
                  </a:lnTo>
                  <a:lnTo>
                    <a:pt x="239268" y="0"/>
                  </a:lnTo>
                  <a:lnTo>
                    <a:pt x="0" y="0"/>
                  </a:lnTo>
                  <a:lnTo>
                    <a:pt x="0" y="260603"/>
                  </a:lnTo>
                  <a:close/>
                </a:path>
              </a:pathLst>
            </a:custGeom>
            <a:ln w="19050">
              <a:solidFill>
                <a:srgbClr val="44536A"/>
              </a:solidFill>
            </a:ln>
          </p:spPr>
          <p:txBody>
            <a:bodyPr wrap="square" lIns="0" tIns="0" rIns="0" bIns="0" rtlCol="0"/>
            <a:lstStyle/>
            <a:p>
              <a:endParaRPr/>
            </a:p>
          </p:txBody>
        </p:sp>
        <p:sp>
          <p:nvSpPr>
            <p:cNvPr id="7" name="object 140">
              <a:extLst>
                <a:ext uri="{FF2B5EF4-FFF2-40B4-BE49-F238E27FC236}">
                  <a16:creationId xmlns:a16="http://schemas.microsoft.com/office/drawing/2014/main" id="{01EAE4E6-4959-84ED-AC34-1F3E1CC3D7E8}"/>
                </a:ext>
              </a:extLst>
            </p:cNvPr>
            <p:cNvSpPr/>
            <p:nvPr/>
          </p:nvSpPr>
          <p:spPr>
            <a:xfrm>
              <a:off x="7259573" y="5068062"/>
              <a:ext cx="239395" cy="260985"/>
            </a:xfrm>
            <a:custGeom>
              <a:avLst/>
              <a:gdLst/>
              <a:ahLst/>
              <a:cxnLst/>
              <a:rect l="l" t="t" r="r" b="b"/>
              <a:pathLst>
                <a:path w="239395" h="260985">
                  <a:moveTo>
                    <a:pt x="239268" y="0"/>
                  </a:moveTo>
                  <a:lnTo>
                    <a:pt x="0" y="0"/>
                  </a:lnTo>
                  <a:lnTo>
                    <a:pt x="0" y="260603"/>
                  </a:lnTo>
                  <a:lnTo>
                    <a:pt x="239268" y="260603"/>
                  </a:lnTo>
                  <a:lnTo>
                    <a:pt x="239268" y="0"/>
                  </a:lnTo>
                  <a:close/>
                </a:path>
              </a:pathLst>
            </a:custGeom>
            <a:solidFill>
              <a:srgbClr val="FF00FF"/>
            </a:solidFill>
          </p:spPr>
          <p:txBody>
            <a:bodyPr wrap="square" lIns="0" tIns="0" rIns="0" bIns="0" rtlCol="0"/>
            <a:lstStyle/>
            <a:p>
              <a:endParaRPr/>
            </a:p>
          </p:txBody>
        </p:sp>
        <p:sp>
          <p:nvSpPr>
            <p:cNvPr id="8" name="object 141">
              <a:extLst>
                <a:ext uri="{FF2B5EF4-FFF2-40B4-BE49-F238E27FC236}">
                  <a16:creationId xmlns:a16="http://schemas.microsoft.com/office/drawing/2014/main" id="{F985BAB8-CA6E-8509-8A09-65901D7C02DD}"/>
                </a:ext>
              </a:extLst>
            </p:cNvPr>
            <p:cNvSpPr/>
            <p:nvPr/>
          </p:nvSpPr>
          <p:spPr>
            <a:xfrm>
              <a:off x="7259573" y="5068062"/>
              <a:ext cx="239395" cy="260985"/>
            </a:xfrm>
            <a:custGeom>
              <a:avLst/>
              <a:gdLst/>
              <a:ahLst/>
              <a:cxnLst/>
              <a:rect l="l" t="t" r="r" b="b"/>
              <a:pathLst>
                <a:path w="239395" h="260985">
                  <a:moveTo>
                    <a:pt x="0" y="260603"/>
                  </a:moveTo>
                  <a:lnTo>
                    <a:pt x="239268" y="260603"/>
                  </a:lnTo>
                  <a:lnTo>
                    <a:pt x="239268" y="0"/>
                  </a:lnTo>
                  <a:lnTo>
                    <a:pt x="0" y="0"/>
                  </a:lnTo>
                  <a:lnTo>
                    <a:pt x="0" y="260603"/>
                  </a:lnTo>
                  <a:close/>
                </a:path>
              </a:pathLst>
            </a:custGeom>
            <a:ln w="19050">
              <a:solidFill>
                <a:srgbClr val="44536A"/>
              </a:solidFill>
            </a:ln>
          </p:spPr>
          <p:txBody>
            <a:bodyPr wrap="square" lIns="0" tIns="0" rIns="0" bIns="0" rtlCol="0"/>
            <a:lstStyle/>
            <a:p>
              <a:endParaRPr/>
            </a:p>
          </p:txBody>
        </p:sp>
        <p:sp>
          <p:nvSpPr>
            <p:cNvPr id="10" name="object 142">
              <a:extLst>
                <a:ext uri="{FF2B5EF4-FFF2-40B4-BE49-F238E27FC236}">
                  <a16:creationId xmlns:a16="http://schemas.microsoft.com/office/drawing/2014/main" id="{F061714F-252C-F356-23A5-92C45308A591}"/>
                </a:ext>
              </a:extLst>
            </p:cNvPr>
            <p:cNvSpPr/>
            <p:nvPr/>
          </p:nvSpPr>
          <p:spPr>
            <a:xfrm>
              <a:off x="7077456" y="5229479"/>
              <a:ext cx="249554" cy="284480"/>
            </a:xfrm>
            <a:custGeom>
              <a:avLst/>
              <a:gdLst/>
              <a:ahLst/>
              <a:cxnLst/>
              <a:rect l="l" t="t" r="r" b="b"/>
              <a:pathLst>
                <a:path w="249554" h="284479">
                  <a:moveTo>
                    <a:pt x="249301" y="283591"/>
                  </a:moveTo>
                  <a:lnTo>
                    <a:pt x="0" y="283591"/>
                  </a:lnTo>
                  <a:lnTo>
                    <a:pt x="0" y="284353"/>
                  </a:lnTo>
                  <a:lnTo>
                    <a:pt x="249301" y="284353"/>
                  </a:lnTo>
                  <a:lnTo>
                    <a:pt x="249301" y="283591"/>
                  </a:lnTo>
                  <a:close/>
                </a:path>
                <a:path w="249554" h="284479">
                  <a:moveTo>
                    <a:pt x="249301" y="0"/>
                  </a:moveTo>
                  <a:lnTo>
                    <a:pt x="0" y="0"/>
                  </a:lnTo>
                  <a:lnTo>
                    <a:pt x="0" y="12319"/>
                  </a:lnTo>
                  <a:lnTo>
                    <a:pt x="249301" y="12319"/>
                  </a:lnTo>
                  <a:lnTo>
                    <a:pt x="249301" y="0"/>
                  </a:lnTo>
                  <a:close/>
                </a:path>
              </a:pathLst>
            </a:custGeom>
            <a:solidFill>
              <a:srgbClr val="FD4DEC">
                <a:alpha val="71372"/>
              </a:srgbClr>
            </a:solidFill>
          </p:spPr>
          <p:txBody>
            <a:bodyPr wrap="square" lIns="0" tIns="0" rIns="0" bIns="0" rtlCol="0"/>
            <a:lstStyle/>
            <a:p>
              <a:endParaRPr/>
            </a:p>
          </p:txBody>
        </p:sp>
        <p:sp>
          <p:nvSpPr>
            <p:cNvPr id="11" name="object 143">
              <a:extLst>
                <a:ext uri="{FF2B5EF4-FFF2-40B4-BE49-F238E27FC236}">
                  <a16:creationId xmlns:a16="http://schemas.microsoft.com/office/drawing/2014/main" id="{DE157302-B147-DAF6-DB4C-44B681BB5D1A}"/>
                </a:ext>
              </a:extLst>
            </p:cNvPr>
            <p:cNvSpPr/>
            <p:nvPr/>
          </p:nvSpPr>
          <p:spPr>
            <a:xfrm>
              <a:off x="7326757" y="4892040"/>
              <a:ext cx="337820" cy="622300"/>
            </a:xfrm>
            <a:custGeom>
              <a:avLst/>
              <a:gdLst/>
              <a:ahLst/>
              <a:cxnLst/>
              <a:rect l="l" t="t" r="r" b="b"/>
              <a:pathLst>
                <a:path w="337820" h="622300">
                  <a:moveTo>
                    <a:pt x="337439" y="0"/>
                  </a:moveTo>
                  <a:lnTo>
                    <a:pt x="0" y="337439"/>
                  </a:lnTo>
                  <a:lnTo>
                    <a:pt x="0" y="621792"/>
                  </a:lnTo>
                  <a:lnTo>
                    <a:pt x="337439" y="284353"/>
                  </a:lnTo>
                  <a:lnTo>
                    <a:pt x="337439" y="0"/>
                  </a:lnTo>
                  <a:close/>
                </a:path>
              </a:pathLst>
            </a:custGeom>
            <a:solidFill>
              <a:srgbClr val="CC3DBE">
                <a:alpha val="71372"/>
              </a:srgbClr>
            </a:solidFill>
          </p:spPr>
          <p:txBody>
            <a:bodyPr wrap="square" lIns="0" tIns="0" rIns="0" bIns="0" rtlCol="0"/>
            <a:lstStyle/>
            <a:p>
              <a:endParaRPr/>
            </a:p>
          </p:txBody>
        </p:sp>
        <p:sp>
          <p:nvSpPr>
            <p:cNvPr id="12" name="object 144">
              <a:extLst>
                <a:ext uri="{FF2B5EF4-FFF2-40B4-BE49-F238E27FC236}">
                  <a16:creationId xmlns:a16="http://schemas.microsoft.com/office/drawing/2014/main" id="{773EF505-1B56-3284-5AE9-BC113CCE05AA}"/>
                </a:ext>
              </a:extLst>
            </p:cNvPr>
            <p:cNvSpPr/>
            <p:nvPr/>
          </p:nvSpPr>
          <p:spPr>
            <a:xfrm>
              <a:off x="7077455" y="4892040"/>
              <a:ext cx="586740" cy="337820"/>
            </a:xfrm>
            <a:custGeom>
              <a:avLst/>
              <a:gdLst/>
              <a:ahLst/>
              <a:cxnLst/>
              <a:rect l="l" t="t" r="r" b="b"/>
              <a:pathLst>
                <a:path w="586740" h="337820">
                  <a:moveTo>
                    <a:pt x="586740" y="0"/>
                  </a:moveTo>
                  <a:lnTo>
                    <a:pt x="337439" y="0"/>
                  </a:lnTo>
                  <a:lnTo>
                    <a:pt x="0" y="337439"/>
                  </a:lnTo>
                  <a:lnTo>
                    <a:pt x="249300" y="337439"/>
                  </a:lnTo>
                  <a:lnTo>
                    <a:pt x="586740" y="0"/>
                  </a:lnTo>
                  <a:close/>
                </a:path>
              </a:pathLst>
            </a:custGeom>
            <a:solidFill>
              <a:srgbClr val="FD6FF0">
                <a:alpha val="71372"/>
              </a:srgbClr>
            </a:solidFill>
          </p:spPr>
          <p:txBody>
            <a:bodyPr wrap="square" lIns="0" tIns="0" rIns="0" bIns="0" rtlCol="0"/>
            <a:lstStyle/>
            <a:p>
              <a:endParaRPr/>
            </a:p>
          </p:txBody>
        </p:sp>
        <p:sp>
          <p:nvSpPr>
            <p:cNvPr id="13" name="object 145">
              <a:extLst>
                <a:ext uri="{FF2B5EF4-FFF2-40B4-BE49-F238E27FC236}">
                  <a16:creationId xmlns:a16="http://schemas.microsoft.com/office/drawing/2014/main" id="{9D69BFE5-A5A7-A27C-C3D9-C46EC401534D}"/>
                </a:ext>
              </a:extLst>
            </p:cNvPr>
            <p:cNvSpPr/>
            <p:nvPr/>
          </p:nvSpPr>
          <p:spPr>
            <a:xfrm>
              <a:off x="7078217" y="5241798"/>
              <a:ext cx="253365" cy="271780"/>
            </a:xfrm>
            <a:custGeom>
              <a:avLst/>
              <a:gdLst/>
              <a:ahLst/>
              <a:cxnLst/>
              <a:rect l="l" t="t" r="r" b="b"/>
              <a:pathLst>
                <a:path w="253365" h="271779">
                  <a:moveTo>
                    <a:pt x="252983" y="0"/>
                  </a:moveTo>
                  <a:lnTo>
                    <a:pt x="0" y="0"/>
                  </a:lnTo>
                  <a:lnTo>
                    <a:pt x="0" y="271271"/>
                  </a:lnTo>
                  <a:lnTo>
                    <a:pt x="252983" y="271271"/>
                  </a:lnTo>
                  <a:lnTo>
                    <a:pt x="252983" y="0"/>
                  </a:lnTo>
                  <a:close/>
                </a:path>
              </a:pathLst>
            </a:custGeom>
            <a:solidFill>
              <a:srgbClr val="FF00FF"/>
            </a:solidFill>
          </p:spPr>
          <p:txBody>
            <a:bodyPr wrap="square" lIns="0" tIns="0" rIns="0" bIns="0" rtlCol="0"/>
            <a:lstStyle/>
            <a:p>
              <a:endParaRPr/>
            </a:p>
          </p:txBody>
        </p:sp>
        <p:sp>
          <p:nvSpPr>
            <p:cNvPr id="14" name="object 146">
              <a:extLst>
                <a:ext uri="{FF2B5EF4-FFF2-40B4-BE49-F238E27FC236}">
                  <a16:creationId xmlns:a16="http://schemas.microsoft.com/office/drawing/2014/main" id="{470FF075-BFF9-26F7-3F56-BE4503C235AC}"/>
                </a:ext>
              </a:extLst>
            </p:cNvPr>
            <p:cNvSpPr/>
            <p:nvPr/>
          </p:nvSpPr>
          <p:spPr>
            <a:xfrm>
              <a:off x="7078217" y="5241798"/>
              <a:ext cx="253365" cy="271780"/>
            </a:xfrm>
            <a:custGeom>
              <a:avLst/>
              <a:gdLst/>
              <a:ahLst/>
              <a:cxnLst/>
              <a:rect l="l" t="t" r="r" b="b"/>
              <a:pathLst>
                <a:path w="253365" h="271779">
                  <a:moveTo>
                    <a:pt x="0" y="271271"/>
                  </a:moveTo>
                  <a:lnTo>
                    <a:pt x="252983" y="271271"/>
                  </a:lnTo>
                  <a:lnTo>
                    <a:pt x="252983" y="0"/>
                  </a:lnTo>
                  <a:lnTo>
                    <a:pt x="0" y="0"/>
                  </a:lnTo>
                  <a:lnTo>
                    <a:pt x="0" y="271271"/>
                  </a:lnTo>
                  <a:close/>
                </a:path>
              </a:pathLst>
            </a:custGeom>
            <a:ln w="19050">
              <a:solidFill>
                <a:srgbClr val="44536A"/>
              </a:solidFill>
            </a:ln>
          </p:spPr>
          <p:txBody>
            <a:bodyPr wrap="square" lIns="0" tIns="0" rIns="0" bIns="0" rtlCol="0"/>
            <a:lstStyle/>
            <a:p>
              <a:endParaRPr/>
            </a:p>
          </p:txBody>
        </p:sp>
      </p:grpSp>
    </p:spTree>
    <p:extLst>
      <p:ext uri="{BB962C8B-B14F-4D97-AF65-F5344CB8AC3E}">
        <p14:creationId xmlns:p14="http://schemas.microsoft.com/office/powerpoint/2010/main" val="234296053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87451" y="53975"/>
            <a:ext cx="2979599" cy="215444"/>
          </a:xfrm>
        </p:spPr>
        <p:txBody>
          <a:bodyPr/>
          <a:lstStyle/>
          <a:p>
            <a:r>
              <a:rPr lang="en-GB" dirty="0" err="1"/>
              <a:t>Depthwise</a:t>
            </a:r>
            <a:r>
              <a:rPr lang="en-GB" spc="-8" dirty="0"/>
              <a:t> c</a:t>
            </a:r>
            <a:r>
              <a:rPr lang="en-GB" spc="-4" dirty="0"/>
              <a:t>onvolution</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04" name="object 2">
            <a:extLst>
              <a:ext uri="{FF2B5EF4-FFF2-40B4-BE49-F238E27FC236}">
                <a16:creationId xmlns:a16="http://schemas.microsoft.com/office/drawing/2014/main" id="{E5CD4007-529E-0F11-F609-67C2CA5F09D3}"/>
              </a:ext>
            </a:extLst>
          </p:cNvPr>
          <p:cNvGrpSpPr/>
          <p:nvPr/>
        </p:nvGrpSpPr>
        <p:grpSpPr>
          <a:xfrm>
            <a:off x="3180207" y="1204556"/>
            <a:ext cx="688394" cy="680950"/>
            <a:chOff x="9002648" y="1986152"/>
            <a:chExt cx="1820545" cy="1800860"/>
          </a:xfrm>
        </p:grpSpPr>
        <p:sp>
          <p:nvSpPr>
            <p:cNvPr id="305" name="object 3">
              <a:extLst>
                <a:ext uri="{FF2B5EF4-FFF2-40B4-BE49-F238E27FC236}">
                  <a16:creationId xmlns:a16="http://schemas.microsoft.com/office/drawing/2014/main" id="{82BAE56B-3113-E226-BEAD-252FE9A3BD62}"/>
                </a:ext>
              </a:extLst>
            </p:cNvPr>
            <p:cNvSpPr/>
            <p:nvPr/>
          </p:nvSpPr>
          <p:spPr>
            <a:xfrm>
              <a:off x="9426701" y="1995677"/>
              <a:ext cx="1386840" cy="1379220"/>
            </a:xfrm>
            <a:custGeom>
              <a:avLst/>
              <a:gdLst/>
              <a:ahLst/>
              <a:cxnLst/>
              <a:rect l="l" t="t" r="r" b="b"/>
              <a:pathLst>
                <a:path w="1386840" h="1379220">
                  <a:moveTo>
                    <a:pt x="0" y="1379220"/>
                  </a:moveTo>
                  <a:lnTo>
                    <a:pt x="1386840" y="1379220"/>
                  </a:lnTo>
                  <a:lnTo>
                    <a:pt x="1386840" y="0"/>
                  </a:lnTo>
                  <a:lnTo>
                    <a:pt x="0" y="0"/>
                  </a:lnTo>
                  <a:lnTo>
                    <a:pt x="0" y="1379220"/>
                  </a:lnTo>
                  <a:close/>
                </a:path>
              </a:pathLst>
            </a:custGeom>
            <a:ln w="19050">
              <a:solidFill>
                <a:srgbClr val="44536A"/>
              </a:solidFill>
            </a:ln>
          </p:spPr>
          <p:txBody>
            <a:bodyPr wrap="square" lIns="0" tIns="0" rIns="0" bIns="0" rtlCol="0"/>
            <a:lstStyle/>
            <a:p>
              <a:endParaRPr/>
            </a:p>
          </p:txBody>
        </p:sp>
        <p:sp>
          <p:nvSpPr>
            <p:cNvPr id="306" name="object 4">
              <a:extLst>
                <a:ext uri="{FF2B5EF4-FFF2-40B4-BE49-F238E27FC236}">
                  <a16:creationId xmlns:a16="http://schemas.microsoft.com/office/drawing/2014/main" id="{EEA86C17-836E-C572-37BC-68CCF0A87B01}"/>
                </a:ext>
              </a:extLst>
            </p:cNvPr>
            <p:cNvSpPr/>
            <p:nvPr/>
          </p:nvSpPr>
          <p:spPr>
            <a:xfrm>
              <a:off x="9776586" y="1986152"/>
              <a:ext cx="1046480" cy="1047115"/>
            </a:xfrm>
            <a:custGeom>
              <a:avLst/>
              <a:gdLst/>
              <a:ahLst/>
              <a:cxnLst/>
              <a:rect l="l" t="t" r="r" b="b"/>
              <a:pathLst>
                <a:path w="1046479" h="1047114">
                  <a:moveTo>
                    <a:pt x="867791" y="357886"/>
                  </a:moveTo>
                  <a:lnTo>
                    <a:pt x="1046480" y="357886"/>
                  </a:lnTo>
                </a:path>
                <a:path w="1046479" h="1047114">
                  <a:moveTo>
                    <a:pt x="867791" y="702310"/>
                  </a:moveTo>
                  <a:lnTo>
                    <a:pt x="1046480" y="702310"/>
                  </a:lnTo>
                </a:path>
                <a:path w="1046479" h="1047114">
                  <a:moveTo>
                    <a:pt x="867791" y="1046734"/>
                  </a:moveTo>
                  <a:lnTo>
                    <a:pt x="1046480" y="1046734"/>
                  </a:lnTo>
                </a:path>
                <a:path w="1046479" h="1047114">
                  <a:moveTo>
                    <a:pt x="0" y="0"/>
                  </a:moveTo>
                  <a:lnTo>
                    <a:pt x="0" y="192404"/>
                  </a:lnTo>
                </a:path>
                <a:path w="1046479" h="1047114">
                  <a:moveTo>
                    <a:pt x="342900" y="0"/>
                  </a:moveTo>
                  <a:lnTo>
                    <a:pt x="342900" y="192404"/>
                  </a:lnTo>
                </a:path>
                <a:path w="1046479" h="1047114">
                  <a:moveTo>
                    <a:pt x="687324" y="0"/>
                  </a:moveTo>
                  <a:lnTo>
                    <a:pt x="687324" y="192404"/>
                  </a:lnTo>
                </a:path>
              </a:pathLst>
            </a:custGeom>
            <a:ln w="33020">
              <a:solidFill>
                <a:srgbClr val="44536A"/>
              </a:solidFill>
            </a:ln>
          </p:spPr>
          <p:txBody>
            <a:bodyPr wrap="square" lIns="0" tIns="0" rIns="0" bIns="0" rtlCol="0"/>
            <a:lstStyle/>
            <a:p>
              <a:endParaRPr/>
            </a:p>
          </p:txBody>
        </p:sp>
        <p:sp>
          <p:nvSpPr>
            <p:cNvPr id="307" name="object 5">
              <a:extLst>
                <a:ext uri="{FF2B5EF4-FFF2-40B4-BE49-F238E27FC236}">
                  <a16:creationId xmlns:a16="http://schemas.microsoft.com/office/drawing/2014/main" id="{6B1CFBC5-B052-6C9C-74EF-E2D1CBF2CB3E}"/>
                </a:ext>
              </a:extLst>
            </p:cNvPr>
            <p:cNvSpPr/>
            <p:nvPr/>
          </p:nvSpPr>
          <p:spPr>
            <a:xfrm>
              <a:off x="9256013" y="2178557"/>
              <a:ext cx="1388745" cy="1377950"/>
            </a:xfrm>
            <a:custGeom>
              <a:avLst/>
              <a:gdLst/>
              <a:ahLst/>
              <a:cxnLst/>
              <a:rect l="l" t="t" r="r" b="b"/>
              <a:pathLst>
                <a:path w="1388745" h="1377950">
                  <a:moveTo>
                    <a:pt x="1388364" y="0"/>
                  </a:moveTo>
                  <a:lnTo>
                    <a:pt x="0" y="0"/>
                  </a:lnTo>
                  <a:lnTo>
                    <a:pt x="0" y="1377696"/>
                  </a:lnTo>
                  <a:lnTo>
                    <a:pt x="1388364" y="1377696"/>
                  </a:lnTo>
                  <a:lnTo>
                    <a:pt x="1388364" y="0"/>
                  </a:lnTo>
                  <a:close/>
                </a:path>
              </a:pathLst>
            </a:custGeom>
            <a:solidFill>
              <a:srgbClr val="FFFFFF"/>
            </a:solidFill>
          </p:spPr>
          <p:txBody>
            <a:bodyPr wrap="square" lIns="0" tIns="0" rIns="0" bIns="0" rtlCol="0"/>
            <a:lstStyle/>
            <a:p>
              <a:endParaRPr/>
            </a:p>
          </p:txBody>
        </p:sp>
        <p:sp>
          <p:nvSpPr>
            <p:cNvPr id="308" name="object 6">
              <a:extLst>
                <a:ext uri="{FF2B5EF4-FFF2-40B4-BE49-F238E27FC236}">
                  <a16:creationId xmlns:a16="http://schemas.microsoft.com/office/drawing/2014/main" id="{4E931326-846B-EE25-127A-B6ADAF828FC3}"/>
                </a:ext>
              </a:extLst>
            </p:cNvPr>
            <p:cNvSpPr/>
            <p:nvPr/>
          </p:nvSpPr>
          <p:spPr>
            <a:xfrm>
              <a:off x="9256013" y="2178557"/>
              <a:ext cx="1388745" cy="1377950"/>
            </a:xfrm>
            <a:custGeom>
              <a:avLst/>
              <a:gdLst/>
              <a:ahLst/>
              <a:cxnLst/>
              <a:rect l="l" t="t" r="r" b="b"/>
              <a:pathLst>
                <a:path w="1388745" h="1377950">
                  <a:moveTo>
                    <a:pt x="0" y="1377696"/>
                  </a:moveTo>
                  <a:lnTo>
                    <a:pt x="1388364" y="1377696"/>
                  </a:lnTo>
                  <a:lnTo>
                    <a:pt x="1388364" y="0"/>
                  </a:lnTo>
                  <a:lnTo>
                    <a:pt x="0" y="0"/>
                  </a:lnTo>
                  <a:lnTo>
                    <a:pt x="0" y="1377696"/>
                  </a:lnTo>
                  <a:close/>
                </a:path>
              </a:pathLst>
            </a:custGeom>
            <a:ln w="19050">
              <a:solidFill>
                <a:srgbClr val="44536A"/>
              </a:solidFill>
            </a:ln>
          </p:spPr>
          <p:txBody>
            <a:bodyPr wrap="square" lIns="0" tIns="0" rIns="0" bIns="0" rtlCol="0"/>
            <a:lstStyle/>
            <a:p>
              <a:endParaRPr/>
            </a:p>
          </p:txBody>
        </p:sp>
        <p:sp>
          <p:nvSpPr>
            <p:cNvPr id="309" name="object 7">
              <a:extLst>
                <a:ext uri="{FF2B5EF4-FFF2-40B4-BE49-F238E27FC236}">
                  <a16:creationId xmlns:a16="http://schemas.microsoft.com/office/drawing/2014/main" id="{DD6134B8-CE5C-CA0D-BC36-99281572D232}"/>
                </a:ext>
              </a:extLst>
            </p:cNvPr>
            <p:cNvSpPr/>
            <p:nvPr/>
          </p:nvSpPr>
          <p:spPr>
            <a:xfrm>
              <a:off x="10399013" y="2526919"/>
              <a:ext cx="255270" cy="688975"/>
            </a:xfrm>
            <a:custGeom>
              <a:avLst/>
              <a:gdLst/>
              <a:ahLst/>
              <a:cxnLst/>
              <a:rect l="l" t="t" r="r" b="b"/>
              <a:pathLst>
                <a:path w="255270" h="688975">
                  <a:moveTo>
                    <a:pt x="0" y="0"/>
                  </a:moveTo>
                  <a:lnTo>
                    <a:pt x="253364" y="0"/>
                  </a:lnTo>
                </a:path>
                <a:path w="255270" h="688975">
                  <a:moveTo>
                    <a:pt x="0" y="344424"/>
                  </a:moveTo>
                  <a:lnTo>
                    <a:pt x="254888" y="344424"/>
                  </a:lnTo>
                </a:path>
                <a:path w="255270" h="688975">
                  <a:moveTo>
                    <a:pt x="0" y="688848"/>
                  </a:moveTo>
                  <a:lnTo>
                    <a:pt x="253364" y="688848"/>
                  </a:lnTo>
                </a:path>
              </a:pathLst>
            </a:custGeom>
            <a:ln w="33019">
              <a:solidFill>
                <a:srgbClr val="44536A"/>
              </a:solidFill>
            </a:ln>
          </p:spPr>
          <p:txBody>
            <a:bodyPr wrap="square" lIns="0" tIns="0" rIns="0" bIns="0" rtlCol="0"/>
            <a:lstStyle/>
            <a:p>
              <a:endParaRPr/>
            </a:p>
          </p:txBody>
        </p:sp>
        <p:sp>
          <p:nvSpPr>
            <p:cNvPr id="310" name="object 8">
              <a:extLst>
                <a:ext uri="{FF2B5EF4-FFF2-40B4-BE49-F238E27FC236}">
                  <a16:creationId xmlns:a16="http://schemas.microsoft.com/office/drawing/2014/main" id="{548D0251-B9A4-3541-C25A-268E98171CF7}"/>
                </a:ext>
              </a:extLst>
            </p:cNvPr>
            <p:cNvSpPr/>
            <p:nvPr/>
          </p:nvSpPr>
          <p:spPr>
            <a:xfrm>
              <a:off x="9607422" y="2169032"/>
              <a:ext cx="685800" cy="229235"/>
            </a:xfrm>
            <a:custGeom>
              <a:avLst/>
              <a:gdLst/>
              <a:ahLst/>
              <a:cxnLst/>
              <a:rect l="l" t="t" r="r" b="b"/>
              <a:pathLst>
                <a:path w="685800" h="229235">
                  <a:moveTo>
                    <a:pt x="0" y="0"/>
                  </a:moveTo>
                  <a:lnTo>
                    <a:pt x="0" y="228980"/>
                  </a:lnTo>
                </a:path>
                <a:path w="685800" h="229235">
                  <a:moveTo>
                    <a:pt x="342900" y="0"/>
                  </a:moveTo>
                  <a:lnTo>
                    <a:pt x="342900" y="228980"/>
                  </a:lnTo>
                </a:path>
                <a:path w="685800" h="229235">
                  <a:moveTo>
                    <a:pt x="685800" y="0"/>
                  </a:moveTo>
                  <a:lnTo>
                    <a:pt x="685800" y="228980"/>
                  </a:lnTo>
                </a:path>
              </a:pathLst>
            </a:custGeom>
            <a:ln w="33019">
              <a:solidFill>
                <a:srgbClr val="44536A"/>
              </a:solidFill>
            </a:ln>
          </p:spPr>
          <p:txBody>
            <a:bodyPr wrap="square" lIns="0" tIns="0" rIns="0" bIns="0" rtlCol="0"/>
            <a:lstStyle/>
            <a:p>
              <a:endParaRPr/>
            </a:p>
          </p:txBody>
        </p:sp>
        <p:sp>
          <p:nvSpPr>
            <p:cNvPr id="311" name="object 9">
              <a:extLst>
                <a:ext uri="{FF2B5EF4-FFF2-40B4-BE49-F238E27FC236}">
                  <a16:creationId xmlns:a16="http://schemas.microsoft.com/office/drawing/2014/main" id="{7469579E-1418-3B2D-579F-E5F571BB6166}"/>
                </a:ext>
              </a:extLst>
            </p:cNvPr>
            <p:cNvSpPr/>
            <p:nvPr/>
          </p:nvSpPr>
          <p:spPr>
            <a:xfrm>
              <a:off x="9012173" y="2398013"/>
              <a:ext cx="1386840" cy="1379220"/>
            </a:xfrm>
            <a:custGeom>
              <a:avLst/>
              <a:gdLst/>
              <a:ahLst/>
              <a:cxnLst/>
              <a:rect l="l" t="t" r="r" b="b"/>
              <a:pathLst>
                <a:path w="1386840" h="1379220">
                  <a:moveTo>
                    <a:pt x="1386840" y="0"/>
                  </a:moveTo>
                  <a:lnTo>
                    <a:pt x="0" y="0"/>
                  </a:lnTo>
                  <a:lnTo>
                    <a:pt x="0" y="1379220"/>
                  </a:lnTo>
                  <a:lnTo>
                    <a:pt x="1386840" y="1379220"/>
                  </a:lnTo>
                  <a:lnTo>
                    <a:pt x="1386840" y="0"/>
                  </a:lnTo>
                  <a:close/>
                </a:path>
              </a:pathLst>
            </a:custGeom>
            <a:solidFill>
              <a:srgbClr val="FFFFFF"/>
            </a:solidFill>
          </p:spPr>
          <p:txBody>
            <a:bodyPr wrap="square" lIns="0" tIns="0" rIns="0" bIns="0" rtlCol="0"/>
            <a:lstStyle/>
            <a:p>
              <a:endParaRPr/>
            </a:p>
          </p:txBody>
        </p:sp>
        <p:sp>
          <p:nvSpPr>
            <p:cNvPr id="312" name="object 10">
              <a:extLst>
                <a:ext uri="{FF2B5EF4-FFF2-40B4-BE49-F238E27FC236}">
                  <a16:creationId xmlns:a16="http://schemas.microsoft.com/office/drawing/2014/main" id="{DE06983A-23A7-E22D-DE62-5E7185F278A0}"/>
                </a:ext>
              </a:extLst>
            </p:cNvPr>
            <p:cNvSpPr/>
            <p:nvPr/>
          </p:nvSpPr>
          <p:spPr>
            <a:xfrm>
              <a:off x="9012173" y="2398013"/>
              <a:ext cx="1386840" cy="1379220"/>
            </a:xfrm>
            <a:custGeom>
              <a:avLst/>
              <a:gdLst/>
              <a:ahLst/>
              <a:cxnLst/>
              <a:rect l="l" t="t" r="r" b="b"/>
              <a:pathLst>
                <a:path w="1386840" h="1379220">
                  <a:moveTo>
                    <a:pt x="0" y="1379220"/>
                  </a:moveTo>
                  <a:lnTo>
                    <a:pt x="1386840" y="1379220"/>
                  </a:lnTo>
                  <a:lnTo>
                    <a:pt x="1386840" y="0"/>
                  </a:lnTo>
                  <a:lnTo>
                    <a:pt x="0" y="0"/>
                  </a:lnTo>
                  <a:lnTo>
                    <a:pt x="0" y="1379220"/>
                  </a:lnTo>
                  <a:close/>
                </a:path>
                <a:path w="1386840" h="1379220">
                  <a:moveTo>
                    <a:pt x="0" y="355346"/>
                  </a:moveTo>
                  <a:lnTo>
                    <a:pt x="1386840" y="341375"/>
                  </a:lnTo>
                </a:path>
                <a:path w="1386840" h="1379220">
                  <a:moveTo>
                    <a:pt x="0" y="699770"/>
                  </a:moveTo>
                  <a:lnTo>
                    <a:pt x="1386840" y="685800"/>
                  </a:lnTo>
                </a:path>
                <a:path w="1386840" h="1379220">
                  <a:moveTo>
                    <a:pt x="0" y="1044194"/>
                  </a:moveTo>
                  <a:lnTo>
                    <a:pt x="1386840" y="1030224"/>
                  </a:lnTo>
                </a:path>
                <a:path w="1386840" h="1379220">
                  <a:moveTo>
                    <a:pt x="342900" y="0"/>
                  </a:moveTo>
                  <a:lnTo>
                    <a:pt x="356870" y="1378839"/>
                  </a:lnTo>
                </a:path>
                <a:path w="1386840" h="1379220">
                  <a:moveTo>
                    <a:pt x="687324" y="0"/>
                  </a:moveTo>
                  <a:lnTo>
                    <a:pt x="701294" y="1378839"/>
                  </a:lnTo>
                </a:path>
                <a:path w="1386840" h="1379220">
                  <a:moveTo>
                    <a:pt x="1030224" y="0"/>
                  </a:moveTo>
                  <a:lnTo>
                    <a:pt x="1044194" y="1378839"/>
                  </a:lnTo>
                </a:path>
              </a:pathLst>
            </a:custGeom>
            <a:ln w="19050">
              <a:solidFill>
                <a:srgbClr val="44536A"/>
              </a:solidFill>
            </a:ln>
          </p:spPr>
          <p:txBody>
            <a:bodyPr wrap="square" lIns="0" tIns="0" rIns="0" bIns="0" rtlCol="0"/>
            <a:lstStyle/>
            <a:p>
              <a:endParaRPr/>
            </a:p>
          </p:txBody>
        </p:sp>
      </p:grpSp>
      <p:sp>
        <p:nvSpPr>
          <p:cNvPr id="313" name="object 11">
            <a:extLst>
              <a:ext uri="{FF2B5EF4-FFF2-40B4-BE49-F238E27FC236}">
                <a16:creationId xmlns:a16="http://schemas.microsoft.com/office/drawing/2014/main" id="{E23E7194-D5DA-2180-686C-001370D15C32}"/>
              </a:ext>
            </a:extLst>
          </p:cNvPr>
          <p:cNvSpPr txBox="1"/>
          <p:nvPr/>
        </p:nvSpPr>
        <p:spPr>
          <a:xfrm>
            <a:off x="92026" y="2331294"/>
            <a:ext cx="787318"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Computational</a:t>
            </a:r>
            <a:r>
              <a:rPr sz="681" spc="-17" dirty="0">
                <a:latin typeface="Century"/>
                <a:cs typeface="Century"/>
              </a:rPr>
              <a:t> </a:t>
            </a:r>
            <a:r>
              <a:rPr sz="681" spc="-8" dirty="0">
                <a:latin typeface="Century"/>
                <a:cs typeface="Century"/>
              </a:rPr>
              <a:t>cost</a:t>
            </a:r>
            <a:endParaRPr sz="681">
              <a:latin typeface="Century"/>
              <a:cs typeface="Century"/>
            </a:endParaRPr>
          </a:p>
        </p:txBody>
      </p:sp>
      <p:sp>
        <p:nvSpPr>
          <p:cNvPr id="314" name="object 12">
            <a:extLst>
              <a:ext uri="{FF2B5EF4-FFF2-40B4-BE49-F238E27FC236}">
                <a16:creationId xmlns:a16="http://schemas.microsoft.com/office/drawing/2014/main" id="{5DC29A44-73B9-2564-F164-952D50AA8B9A}"/>
              </a:ext>
            </a:extLst>
          </p:cNvPr>
          <p:cNvSpPr txBox="1"/>
          <p:nvPr/>
        </p:nvSpPr>
        <p:spPr>
          <a:xfrm>
            <a:off x="1109786" y="2331294"/>
            <a:ext cx="62188"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a:t>
            </a:r>
            <a:endParaRPr sz="681">
              <a:latin typeface="Century"/>
              <a:cs typeface="Century"/>
            </a:endParaRPr>
          </a:p>
        </p:txBody>
      </p:sp>
      <p:sp>
        <p:nvSpPr>
          <p:cNvPr id="315" name="object 13">
            <a:extLst>
              <a:ext uri="{FF2B5EF4-FFF2-40B4-BE49-F238E27FC236}">
                <a16:creationId xmlns:a16="http://schemas.microsoft.com/office/drawing/2014/main" id="{C2A1A785-76B3-E1F6-A730-FF05593E9D21}"/>
              </a:ext>
            </a:extLst>
          </p:cNvPr>
          <p:cNvSpPr txBox="1"/>
          <p:nvPr/>
        </p:nvSpPr>
        <p:spPr>
          <a:xfrm>
            <a:off x="1425981" y="2331294"/>
            <a:ext cx="580104"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#filter</a:t>
            </a:r>
            <a:r>
              <a:rPr sz="681" spc="-9" dirty="0">
                <a:latin typeface="Century"/>
                <a:cs typeface="Century"/>
              </a:rPr>
              <a:t> </a:t>
            </a:r>
            <a:r>
              <a:rPr sz="681" spc="-4" dirty="0">
                <a:latin typeface="Century"/>
                <a:cs typeface="Century"/>
              </a:rPr>
              <a:t>params</a:t>
            </a:r>
            <a:endParaRPr sz="681">
              <a:latin typeface="Century"/>
              <a:cs typeface="Century"/>
            </a:endParaRPr>
          </a:p>
        </p:txBody>
      </p:sp>
      <p:sp>
        <p:nvSpPr>
          <p:cNvPr id="316" name="object 14">
            <a:extLst>
              <a:ext uri="{FF2B5EF4-FFF2-40B4-BE49-F238E27FC236}">
                <a16:creationId xmlns:a16="http://schemas.microsoft.com/office/drawing/2014/main" id="{260F6510-DC8E-25FB-0F79-5EEA7884CD3F}"/>
              </a:ext>
            </a:extLst>
          </p:cNvPr>
          <p:cNvSpPr txBox="1"/>
          <p:nvPr/>
        </p:nvSpPr>
        <p:spPr>
          <a:xfrm>
            <a:off x="2141160" y="2331294"/>
            <a:ext cx="874478" cy="109621"/>
          </a:xfrm>
          <a:prstGeom prst="rect">
            <a:avLst/>
          </a:prstGeom>
        </p:spPr>
        <p:txBody>
          <a:bodyPr vert="horz" wrap="square" lIns="0" tIns="4802" rIns="0" bIns="0" rtlCol="0">
            <a:spAutoFit/>
          </a:bodyPr>
          <a:lstStyle/>
          <a:p>
            <a:pPr marL="4802">
              <a:spcBef>
                <a:spcPts val="38"/>
              </a:spcBef>
              <a:tabLst>
                <a:tab pos="218725" algn="l"/>
              </a:tabLst>
            </a:pPr>
            <a:r>
              <a:rPr sz="681" spc="-19" dirty="0">
                <a:latin typeface="Century"/>
                <a:cs typeface="Century"/>
              </a:rPr>
              <a:t>x</a:t>
            </a:r>
            <a:r>
              <a:rPr sz="681" dirty="0">
                <a:latin typeface="Century"/>
                <a:cs typeface="Century"/>
              </a:rPr>
              <a:t>	#</a:t>
            </a:r>
            <a:r>
              <a:rPr sz="681" spc="-2" dirty="0">
                <a:latin typeface="Century"/>
                <a:cs typeface="Century"/>
              </a:rPr>
              <a:t> </a:t>
            </a:r>
            <a:r>
              <a:rPr sz="681" dirty="0">
                <a:latin typeface="Century"/>
                <a:cs typeface="Century"/>
              </a:rPr>
              <a:t>filter</a:t>
            </a:r>
            <a:r>
              <a:rPr sz="681" spc="-2" dirty="0">
                <a:latin typeface="Century"/>
                <a:cs typeface="Century"/>
              </a:rPr>
              <a:t> </a:t>
            </a:r>
            <a:r>
              <a:rPr sz="681" spc="-4" dirty="0">
                <a:latin typeface="Century"/>
                <a:cs typeface="Century"/>
              </a:rPr>
              <a:t>positions</a:t>
            </a:r>
            <a:endParaRPr sz="681">
              <a:latin typeface="Century"/>
              <a:cs typeface="Century"/>
            </a:endParaRPr>
          </a:p>
        </p:txBody>
      </p:sp>
      <p:sp>
        <p:nvSpPr>
          <p:cNvPr id="317" name="object 15">
            <a:extLst>
              <a:ext uri="{FF2B5EF4-FFF2-40B4-BE49-F238E27FC236}">
                <a16:creationId xmlns:a16="http://schemas.microsoft.com/office/drawing/2014/main" id="{4234E1B9-35F9-A876-C138-12BFBF1C0F3C}"/>
              </a:ext>
            </a:extLst>
          </p:cNvPr>
          <p:cNvSpPr txBox="1"/>
          <p:nvPr/>
        </p:nvSpPr>
        <p:spPr>
          <a:xfrm>
            <a:off x="3198754" y="2331294"/>
            <a:ext cx="56186"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x</a:t>
            </a:r>
            <a:endParaRPr sz="681">
              <a:latin typeface="Century"/>
              <a:cs typeface="Century"/>
            </a:endParaRPr>
          </a:p>
        </p:txBody>
      </p:sp>
      <p:sp>
        <p:nvSpPr>
          <p:cNvPr id="318" name="object 16">
            <a:extLst>
              <a:ext uri="{FF2B5EF4-FFF2-40B4-BE49-F238E27FC236}">
                <a16:creationId xmlns:a16="http://schemas.microsoft.com/office/drawing/2014/main" id="{3BEFFE68-B272-A2F1-9B2A-66E9F29D4B1F}"/>
              </a:ext>
            </a:extLst>
          </p:cNvPr>
          <p:cNvSpPr txBox="1"/>
          <p:nvPr/>
        </p:nvSpPr>
        <p:spPr>
          <a:xfrm>
            <a:off x="3484868" y="2331294"/>
            <a:ext cx="415629"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a:t>
            </a:r>
            <a:r>
              <a:rPr sz="681" spc="-4" dirty="0">
                <a:latin typeface="Century"/>
                <a:cs typeface="Century"/>
              </a:rPr>
              <a:t> </a:t>
            </a:r>
            <a:r>
              <a:rPr sz="681" dirty="0">
                <a:latin typeface="Century"/>
                <a:cs typeface="Century"/>
              </a:rPr>
              <a:t>of</a:t>
            </a:r>
            <a:r>
              <a:rPr sz="681" spc="-4" dirty="0">
                <a:latin typeface="Century"/>
                <a:cs typeface="Century"/>
              </a:rPr>
              <a:t> filters</a:t>
            </a:r>
            <a:endParaRPr sz="681">
              <a:latin typeface="Century"/>
              <a:cs typeface="Century"/>
            </a:endParaRPr>
          </a:p>
        </p:txBody>
      </p:sp>
      <p:grpSp>
        <p:nvGrpSpPr>
          <p:cNvPr id="319" name="object 17">
            <a:extLst>
              <a:ext uri="{FF2B5EF4-FFF2-40B4-BE49-F238E27FC236}">
                <a16:creationId xmlns:a16="http://schemas.microsoft.com/office/drawing/2014/main" id="{4794B577-063A-9ABD-8ECB-B3461E46A515}"/>
              </a:ext>
            </a:extLst>
          </p:cNvPr>
          <p:cNvGrpSpPr/>
          <p:nvPr/>
        </p:nvGrpSpPr>
        <p:grpSpPr>
          <a:xfrm>
            <a:off x="290683" y="1084915"/>
            <a:ext cx="932633" cy="925814"/>
            <a:chOff x="1369313" y="1696593"/>
            <a:chExt cx="2466468" cy="2448433"/>
          </a:xfrm>
        </p:grpSpPr>
        <p:sp>
          <p:nvSpPr>
            <p:cNvPr id="320" name="object 18">
              <a:extLst>
                <a:ext uri="{FF2B5EF4-FFF2-40B4-BE49-F238E27FC236}">
                  <a16:creationId xmlns:a16="http://schemas.microsoft.com/office/drawing/2014/main" id="{3A0C742B-14FD-BD44-0D13-251074FFE535}"/>
                </a:ext>
              </a:extLst>
            </p:cNvPr>
            <p:cNvSpPr/>
            <p:nvPr/>
          </p:nvSpPr>
          <p:spPr>
            <a:xfrm>
              <a:off x="1745742" y="1706130"/>
              <a:ext cx="2080260" cy="2070100"/>
            </a:xfrm>
            <a:custGeom>
              <a:avLst/>
              <a:gdLst/>
              <a:ahLst/>
              <a:cxnLst/>
              <a:rect l="l" t="t" r="r" b="b"/>
              <a:pathLst>
                <a:path w="2080260" h="2070100">
                  <a:moveTo>
                    <a:pt x="2080260" y="0"/>
                  </a:moveTo>
                  <a:lnTo>
                    <a:pt x="0" y="0"/>
                  </a:lnTo>
                  <a:lnTo>
                    <a:pt x="0" y="173723"/>
                  </a:lnTo>
                  <a:lnTo>
                    <a:pt x="0" y="368795"/>
                  </a:lnTo>
                  <a:lnTo>
                    <a:pt x="0" y="2069579"/>
                  </a:lnTo>
                  <a:lnTo>
                    <a:pt x="2080260" y="2069579"/>
                  </a:lnTo>
                  <a:lnTo>
                    <a:pt x="2080260" y="368795"/>
                  </a:lnTo>
                  <a:lnTo>
                    <a:pt x="2080260" y="173723"/>
                  </a:lnTo>
                  <a:lnTo>
                    <a:pt x="2080260" y="0"/>
                  </a:lnTo>
                  <a:close/>
                </a:path>
              </a:pathLst>
            </a:custGeom>
            <a:solidFill>
              <a:srgbClr val="0E68B6"/>
            </a:solidFill>
          </p:spPr>
          <p:txBody>
            <a:bodyPr wrap="square" lIns="0" tIns="0" rIns="0" bIns="0" rtlCol="0"/>
            <a:lstStyle/>
            <a:p>
              <a:endParaRPr/>
            </a:p>
          </p:txBody>
        </p:sp>
        <p:sp>
          <p:nvSpPr>
            <p:cNvPr id="321" name="object 19">
              <a:extLst>
                <a:ext uri="{FF2B5EF4-FFF2-40B4-BE49-F238E27FC236}">
                  <a16:creationId xmlns:a16="http://schemas.microsoft.com/office/drawing/2014/main" id="{6DF414D6-3906-13B4-E5B8-76170DA41DDE}"/>
                </a:ext>
              </a:extLst>
            </p:cNvPr>
            <p:cNvSpPr/>
            <p:nvPr/>
          </p:nvSpPr>
          <p:spPr>
            <a:xfrm>
              <a:off x="1745741" y="1706118"/>
              <a:ext cx="2080260" cy="2070100"/>
            </a:xfrm>
            <a:custGeom>
              <a:avLst/>
              <a:gdLst/>
              <a:ahLst/>
              <a:cxnLst/>
              <a:rect l="l" t="t" r="r" b="b"/>
              <a:pathLst>
                <a:path w="2080260" h="2070100">
                  <a:moveTo>
                    <a:pt x="0" y="2069591"/>
                  </a:moveTo>
                  <a:lnTo>
                    <a:pt x="2080259" y="2069591"/>
                  </a:lnTo>
                  <a:lnTo>
                    <a:pt x="2080259" y="0"/>
                  </a:lnTo>
                  <a:lnTo>
                    <a:pt x="0" y="0"/>
                  </a:lnTo>
                  <a:lnTo>
                    <a:pt x="0" y="2069591"/>
                  </a:lnTo>
                  <a:close/>
                </a:path>
              </a:pathLst>
            </a:custGeom>
            <a:ln w="19050">
              <a:solidFill>
                <a:srgbClr val="000000"/>
              </a:solidFill>
            </a:ln>
          </p:spPr>
          <p:txBody>
            <a:bodyPr wrap="square" lIns="0" tIns="0" rIns="0" bIns="0" rtlCol="0"/>
            <a:lstStyle/>
            <a:p>
              <a:endParaRPr/>
            </a:p>
          </p:txBody>
        </p:sp>
        <p:sp>
          <p:nvSpPr>
            <p:cNvPr id="322" name="object 20">
              <a:extLst>
                <a:ext uri="{FF2B5EF4-FFF2-40B4-BE49-F238E27FC236}">
                  <a16:creationId xmlns:a16="http://schemas.microsoft.com/office/drawing/2014/main" id="{3427783E-DBE5-3427-22C0-D217E184370B}"/>
                </a:ext>
              </a:extLst>
            </p:cNvPr>
            <p:cNvSpPr/>
            <p:nvPr/>
          </p:nvSpPr>
          <p:spPr>
            <a:xfrm>
              <a:off x="2785744" y="1696593"/>
              <a:ext cx="0" cy="183515"/>
            </a:xfrm>
            <a:custGeom>
              <a:avLst/>
              <a:gdLst/>
              <a:ahLst/>
              <a:cxnLst/>
              <a:rect l="l" t="t" r="r" b="b"/>
              <a:pathLst>
                <a:path h="183514">
                  <a:moveTo>
                    <a:pt x="0" y="0"/>
                  </a:moveTo>
                  <a:lnTo>
                    <a:pt x="0" y="183261"/>
                  </a:lnTo>
                </a:path>
              </a:pathLst>
            </a:custGeom>
            <a:ln w="26415">
              <a:solidFill>
                <a:srgbClr val="44536A"/>
              </a:solidFill>
            </a:ln>
          </p:spPr>
          <p:txBody>
            <a:bodyPr wrap="square" lIns="0" tIns="0" rIns="0" bIns="0" rtlCol="0"/>
            <a:lstStyle/>
            <a:p>
              <a:endParaRPr/>
            </a:p>
          </p:txBody>
        </p:sp>
        <p:sp>
          <p:nvSpPr>
            <p:cNvPr id="323" name="object 21">
              <a:extLst>
                <a:ext uri="{FF2B5EF4-FFF2-40B4-BE49-F238E27FC236}">
                  <a16:creationId xmlns:a16="http://schemas.microsoft.com/office/drawing/2014/main" id="{9A7BAD12-8398-1C63-063C-6026FE178742}"/>
                </a:ext>
              </a:extLst>
            </p:cNvPr>
            <p:cNvSpPr/>
            <p:nvPr/>
          </p:nvSpPr>
          <p:spPr>
            <a:xfrm>
              <a:off x="3136265" y="1696593"/>
              <a:ext cx="0" cy="183515"/>
            </a:xfrm>
            <a:custGeom>
              <a:avLst/>
              <a:gdLst/>
              <a:ahLst/>
              <a:cxnLst/>
              <a:rect l="l" t="t" r="r" b="b"/>
              <a:pathLst>
                <a:path h="183514">
                  <a:moveTo>
                    <a:pt x="0" y="0"/>
                  </a:moveTo>
                  <a:lnTo>
                    <a:pt x="0" y="183261"/>
                  </a:lnTo>
                </a:path>
              </a:pathLst>
            </a:custGeom>
            <a:ln w="26416">
              <a:solidFill>
                <a:srgbClr val="44536A"/>
              </a:solidFill>
            </a:ln>
          </p:spPr>
          <p:txBody>
            <a:bodyPr wrap="square" lIns="0" tIns="0" rIns="0" bIns="0" rtlCol="0"/>
            <a:lstStyle/>
            <a:p>
              <a:endParaRPr/>
            </a:p>
          </p:txBody>
        </p:sp>
        <p:sp>
          <p:nvSpPr>
            <p:cNvPr id="324" name="object 22">
              <a:extLst>
                <a:ext uri="{FF2B5EF4-FFF2-40B4-BE49-F238E27FC236}">
                  <a16:creationId xmlns:a16="http://schemas.microsoft.com/office/drawing/2014/main" id="{246CB089-140D-E8EC-AF6A-139D1D3246BB}"/>
                </a:ext>
              </a:extLst>
            </p:cNvPr>
            <p:cNvSpPr/>
            <p:nvPr/>
          </p:nvSpPr>
          <p:spPr>
            <a:xfrm>
              <a:off x="2435225" y="1696593"/>
              <a:ext cx="1051560" cy="183515"/>
            </a:xfrm>
            <a:custGeom>
              <a:avLst/>
              <a:gdLst/>
              <a:ahLst/>
              <a:cxnLst/>
              <a:rect l="l" t="t" r="r" b="b"/>
              <a:pathLst>
                <a:path w="1051560" h="183514">
                  <a:moveTo>
                    <a:pt x="1051559" y="0"/>
                  </a:moveTo>
                  <a:lnTo>
                    <a:pt x="1051559" y="183261"/>
                  </a:lnTo>
                </a:path>
                <a:path w="1051560" h="183514">
                  <a:moveTo>
                    <a:pt x="0" y="0"/>
                  </a:moveTo>
                  <a:lnTo>
                    <a:pt x="0" y="183261"/>
                  </a:lnTo>
                </a:path>
              </a:pathLst>
            </a:custGeom>
            <a:ln w="26415">
              <a:solidFill>
                <a:srgbClr val="44536A"/>
              </a:solidFill>
            </a:ln>
          </p:spPr>
          <p:txBody>
            <a:bodyPr wrap="square" lIns="0" tIns="0" rIns="0" bIns="0" rtlCol="0"/>
            <a:lstStyle/>
            <a:p>
              <a:endParaRPr/>
            </a:p>
          </p:txBody>
        </p:sp>
        <p:sp>
          <p:nvSpPr>
            <p:cNvPr id="325" name="object 23">
              <a:extLst>
                <a:ext uri="{FF2B5EF4-FFF2-40B4-BE49-F238E27FC236}">
                  <a16:creationId xmlns:a16="http://schemas.microsoft.com/office/drawing/2014/main" id="{995D512E-0157-26AD-F355-13978E1CC33D}"/>
                </a:ext>
              </a:extLst>
            </p:cNvPr>
            <p:cNvSpPr/>
            <p:nvPr/>
          </p:nvSpPr>
          <p:spPr>
            <a:xfrm>
              <a:off x="2095372" y="1696593"/>
              <a:ext cx="0" cy="183515"/>
            </a:xfrm>
            <a:custGeom>
              <a:avLst/>
              <a:gdLst/>
              <a:ahLst/>
              <a:cxnLst/>
              <a:rect l="l" t="t" r="r" b="b"/>
              <a:pathLst>
                <a:path h="183514">
                  <a:moveTo>
                    <a:pt x="0" y="0"/>
                  </a:moveTo>
                  <a:lnTo>
                    <a:pt x="0" y="183261"/>
                  </a:lnTo>
                </a:path>
              </a:pathLst>
            </a:custGeom>
            <a:ln w="26416">
              <a:solidFill>
                <a:srgbClr val="44536A"/>
              </a:solidFill>
            </a:ln>
          </p:spPr>
          <p:txBody>
            <a:bodyPr wrap="square" lIns="0" tIns="0" rIns="0" bIns="0" rtlCol="0"/>
            <a:lstStyle/>
            <a:p>
              <a:endParaRPr/>
            </a:p>
          </p:txBody>
        </p:sp>
        <p:sp>
          <p:nvSpPr>
            <p:cNvPr id="326" name="object 24">
              <a:extLst>
                <a:ext uri="{FF2B5EF4-FFF2-40B4-BE49-F238E27FC236}">
                  <a16:creationId xmlns:a16="http://schemas.microsoft.com/office/drawing/2014/main" id="{CCCEEE0F-9F04-4381-B80E-ED78A239E8B9}"/>
                </a:ext>
              </a:extLst>
            </p:cNvPr>
            <p:cNvSpPr/>
            <p:nvPr/>
          </p:nvSpPr>
          <p:spPr>
            <a:xfrm>
              <a:off x="3659886" y="2055622"/>
              <a:ext cx="175895" cy="1377950"/>
            </a:xfrm>
            <a:custGeom>
              <a:avLst/>
              <a:gdLst/>
              <a:ahLst/>
              <a:cxnLst/>
              <a:rect l="l" t="t" r="r" b="b"/>
              <a:pathLst>
                <a:path w="175895" h="1377950">
                  <a:moveTo>
                    <a:pt x="0" y="0"/>
                  </a:moveTo>
                  <a:lnTo>
                    <a:pt x="175513" y="0"/>
                  </a:lnTo>
                </a:path>
                <a:path w="175895" h="1377950">
                  <a:moveTo>
                    <a:pt x="0" y="344424"/>
                  </a:moveTo>
                  <a:lnTo>
                    <a:pt x="175513" y="344424"/>
                  </a:lnTo>
                </a:path>
                <a:path w="175895" h="1377950">
                  <a:moveTo>
                    <a:pt x="0" y="688848"/>
                  </a:moveTo>
                  <a:lnTo>
                    <a:pt x="175513" y="688848"/>
                  </a:lnTo>
                </a:path>
                <a:path w="175895" h="1377950">
                  <a:moveTo>
                    <a:pt x="0" y="1033272"/>
                  </a:moveTo>
                  <a:lnTo>
                    <a:pt x="175513" y="1033272"/>
                  </a:lnTo>
                </a:path>
                <a:path w="175895" h="1377950">
                  <a:moveTo>
                    <a:pt x="0" y="1377696"/>
                  </a:moveTo>
                  <a:lnTo>
                    <a:pt x="175513" y="1377696"/>
                  </a:lnTo>
                </a:path>
              </a:pathLst>
            </a:custGeom>
            <a:ln w="26162">
              <a:solidFill>
                <a:srgbClr val="44536A"/>
              </a:solidFill>
            </a:ln>
          </p:spPr>
          <p:txBody>
            <a:bodyPr wrap="square" lIns="0" tIns="0" rIns="0" bIns="0" rtlCol="0"/>
            <a:lstStyle/>
            <a:p>
              <a:endParaRPr/>
            </a:p>
          </p:txBody>
        </p:sp>
        <p:sp>
          <p:nvSpPr>
            <p:cNvPr id="327" name="object 25">
              <a:extLst>
                <a:ext uri="{FF2B5EF4-FFF2-40B4-BE49-F238E27FC236}">
                  <a16:creationId xmlns:a16="http://schemas.microsoft.com/office/drawing/2014/main" id="{A14F14F5-D96B-566B-6BA8-E07A6934B8A5}"/>
                </a:ext>
              </a:extLst>
            </p:cNvPr>
            <p:cNvSpPr/>
            <p:nvPr/>
          </p:nvSpPr>
          <p:spPr>
            <a:xfrm>
              <a:off x="1579626" y="1879853"/>
              <a:ext cx="2080260" cy="2068195"/>
            </a:xfrm>
            <a:custGeom>
              <a:avLst/>
              <a:gdLst/>
              <a:ahLst/>
              <a:cxnLst/>
              <a:rect l="l" t="t" r="r" b="b"/>
              <a:pathLst>
                <a:path w="2080260" h="2068195">
                  <a:moveTo>
                    <a:pt x="2080260" y="0"/>
                  </a:moveTo>
                  <a:lnTo>
                    <a:pt x="0" y="0"/>
                  </a:lnTo>
                  <a:lnTo>
                    <a:pt x="0" y="195072"/>
                  </a:lnTo>
                  <a:lnTo>
                    <a:pt x="0" y="2068068"/>
                  </a:lnTo>
                  <a:lnTo>
                    <a:pt x="2080260" y="2068068"/>
                  </a:lnTo>
                  <a:lnTo>
                    <a:pt x="2080260" y="195072"/>
                  </a:lnTo>
                  <a:lnTo>
                    <a:pt x="2080260" y="0"/>
                  </a:lnTo>
                  <a:close/>
                </a:path>
              </a:pathLst>
            </a:custGeom>
            <a:solidFill>
              <a:srgbClr val="439F46"/>
            </a:solidFill>
          </p:spPr>
          <p:txBody>
            <a:bodyPr wrap="square" lIns="0" tIns="0" rIns="0" bIns="0" rtlCol="0"/>
            <a:lstStyle/>
            <a:p>
              <a:endParaRPr/>
            </a:p>
          </p:txBody>
        </p:sp>
        <p:sp>
          <p:nvSpPr>
            <p:cNvPr id="328" name="object 26">
              <a:extLst>
                <a:ext uri="{FF2B5EF4-FFF2-40B4-BE49-F238E27FC236}">
                  <a16:creationId xmlns:a16="http://schemas.microsoft.com/office/drawing/2014/main" id="{CE759977-78D9-A2BA-75FC-464760DB57F7}"/>
                </a:ext>
              </a:extLst>
            </p:cNvPr>
            <p:cNvSpPr/>
            <p:nvPr/>
          </p:nvSpPr>
          <p:spPr>
            <a:xfrm>
              <a:off x="1579625" y="1879854"/>
              <a:ext cx="2080260" cy="2068195"/>
            </a:xfrm>
            <a:custGeom>
              <a:avLst/>
              <a:gdLst/>
              <a:ahLst/>
              <a:cxnLst/>
              <a:rect l="l" t="t" r="r" b="b"/>
              <a:pathLst>
                <a:path w="2080260" h="2068195">
                  <a:moveTo>
                    <a:pt x="0" y="2068068"/>
                  </a:moveTo>
                  <a:lnTo>
                    <a:pt x="2080260" y="2068068"/>
                  </a:lnTo>
                  <a:lnTo>
                    <a:pt x="2080260" y="0"/>
                  </a:lnTo>
                  <a:lnTo>
                    <a:pt x="0" y="0"/>
                  </a:lnTo>
                  <a:lnTo>
                    <a:pt x="0" y="2068068"/>
                  </a:lnTo>
                  <a:close/>
                </a:path>
              </a:pathLst>
            </a:custGeom>
            <a:ln w="19050">
              <a:solidFill>
                <a:srgbClr val="000000"/>
              </a:solidFill>
            </a:ln>
          </p:spPr>
          <p:txBody>
            <a:bodyPr wrap="square" lIns="0" tIns="0" rIns="0" bIns="0" rtlCol="0"/>
            <a:lstStyle/>
            <a:p>
              <a:endParaRPr/>
            </a:p>
          </p:txBody>
        </p:sp>
        <p:sp>
          <p:nvSpPr>
            <p:cNvPr id="329" name="object 27">
              <a:extLst>
                <a:ext uri="{FF2B5EF4-FFF2-40B4-BE49-F238E27FC236}">
                  <a16:creationId xmlns:a16="http://schemas.microsoft.com/office/drawing/2014/main" id="{E9F52BD4-CE02-B07C-C5FD-3AA87BF78015}"/>
                </a:ext>
              </a:extLst>
            </p:cNvPr>
            <p:cNvSpPr/>
            <p:nvPr/>
          </p:nvSpPr>
          <p:spPr>
            <a:xfrm>
              <a:off x="2619628" y="1870329"/>
              <a:ext cx="0" cy="205104"/>
            </a:xfrm>
            <a:custGeom>
              <a:avLst/>
              <a:gdLst/>
              <a:ahLst/>
              <a:cxnLst/>
              <a:rect l="l" t="t" r="r" b="b"/>
              <a:pathLst>
                <a:path h="205105">
                  <a:moveTo>
                    <a:pt x="0" y="0"/>
                  </a:moveTo>
                  <a:lnTo>
                    <a:pt x="0" y="204597"/>
                  </a:lnTo>
                </a:path>
              </a:pathLst>
            </a:custGeom>
            <a:ln w="26416">
              <a:solidFill>
                <a:srgbClr val="44536A"/>
              </a:solidFill>
            </a:ln>
          </p:spPr>
          <p:txBody>
            <a:bodyPr wrap="square" lIns="0" tIns="0" rIns="0" bIns="0" rtlCol="0"/>
            <a:lstStyle/>
            <a:p>
              <a:endParaRPr/>
            </a:p>
          </p:txBody>
        </p:sp>
        <p:sp>
          <p:nvSpPr>
            <p:cNvPr id="330" name="object 28">
              <a:extLst>
                <a:ext uri="{FF2B5EF4-FFF2-40B4-BE49-F238E27FC236}">
                  <a16:creationId xmlns:a16="http://schemas.microsoft.com/office/drawing/2014/main" id="{0BD6EC21-59F4-ED91-509C-D65F612BCA17}"/>
                </a:ext>
              </a:extLst>
            </p:cNvPr>
            <p:cNvSpPr/>
            <p:nvPr/>
          </p:nvSpPr>
          <p:spPr>
            <a:xfrm>
              <a:off x="2970149" y="1870329"/>
              <a:ext cx="350520" cy="205104"/>
            </a:xfrm>
            <a:custGeom>
              <a:avLst/>
              <a:gdLst/>
              <a:ahLst/>
              <a:cxnLst/>
              <a:rect l="l" t="t" r="r" b="b"/>
              <a:pathLst>
                <a:path w="350520" h="205105">
                  <a:moveTo>
                    <a:pt x="0" y="0"/>
                  </a:moveTo>
                  <a:lnTo>
                    <a:pt x="0" y="204597"/>
                  </a:lnTo>
                </a:path>
                <a:path w="350520" h="205105">
                  <a:moveTo>
                    <a:pt x="350520" y="0"/>
                  </a:moveTo>
                  <a:lnTo>
                    <a:pt x="350520" y="204597"/>
                  </a:lnTo>
                </a:path>
              </a:pathLst>
            </a:custGeom>
            <a:ln w="26415">
              <a:solidFill>
                <a:srgbClr val="44536A"/>
              </a:solidFill>
            </a:ln>
          </p:spPr>
          <p:txBody>
            <a:bodyPr wrap="square" lIns="0" tIns="0" rIns="0" bIns="0" rtlCol="0"/>
            <a:lstStyle/>
            <a:p>
              <a:endParaRPr/>
            </a:p>
          </p:txBody>
        </p:sp>
        <p:sp>
          <p:nvSpPr>
            <p:cNvPr id="331" name="object 29">
              <a:extLst>
                <a:ext uri="{FF2B5EF4-FFF2-40B4-BE49-F238E27FC236}">
                  <a16:creationId xmlns:a16="http://schemas.microsoft.com/office/drawing/2014/main" id="{4F8D32EC-92E7-0C9F-A7F5-32B4E8DAEA94}"/>
                </a:ext>
              </a:extLst>
            </p:cNvPr>
            <p:cNvSpPr/>
            <p:nvPr/>
          </p:nvSpPr>
          <p:spPr>
            <a:xfrm>
              <a:off x="2269108" y="1870329"/>
              <a:ext cx="0" cy="205104"/>
            </a:xfrm>
            <a:custGeom>
              <a:avLst/>
              <a:gdLst/>
              <a:ahLst/>
              <a:cxnLst/>
              <a:rect l="l" t="t" r="r" b="b"/>
              <a:pathLst>
                <a:path h="205105">
                  <a:moveTo>
                    <a:pt x="0" y="0"/>
                  </a:moveTo>
                  <a:lnTo>
                    <a:pt x="0" y="204597"/>
                  </a:lnTo>
                </a:path>
              </a:pathLst>
            </a:custGeom>
            <a:ln w="26416">
              <a:solidFill>
                <a:srgbClr val="44536A"/>
              </a:solidFill>
            </a:ln>
          </p:spPr>
          <p:txBody>
            <a:bodyPr wrap="square" lIns="0" tIns="0" rIns="0" bIns="0" rtlCol="0"/>
            <a:lstStyle/>
            <a:p>
              <a:endParaRPr/>
            </a:p>
          </p:txBody>
        </p:sp>
        <p:sp>
          <p:nvSpPr>
            <p:cNvPr id="332" name="object 30">
              <a:extLst>
                <a:ext uri="{FF2B5EF4-FFF2-40B4-BE49-F238E27FC236}">
                  <a16:creationId xmlns:a16="http://schemas.microsoft.com/office/drawing/2014/main" id="{A722D555-7CBA-A95A-FD9C-3C489B5F0639}"/>
                </a:ext>
              </a:extLst>
            </p:cNvPr>
            <p:cNvSpPr/>
            <p:nvPr/>
          </p:nvSpPr>
          <p:spPr>
            <a:xfrm>
              <a:off x="1929256" y="1870329"/>
              <a:ext cx="0" cy="205104"/>
            </a:xfrm>
            <a:custGeom>
              <a:avLst/>
              <a:gdLst/>
              <a:ahLst/>
              <a:cxnLst/>
              <a:rect l="l" t="t" r="r" b="b"/>
              <a:pathLst>
                <a:path h="205105">
                  <a:moveTo>
                    <a:pt x="0" y="0"/>
                  </a:moveTo>
                  <a:lnTo>
                    <a:pt x="0" y="204597"/>
                  </a:lnTo>
                </a:path>
              </a:pathLst>
            </a:custGeom>
            <a:ln w="26415">
              <a:solidFill>
                <a:srgbClr val="44536A"/>
              </a:solidFill>
            </a:ln>
          </p:spPr>
          <p:txBody>
            <a:bodyPr wrap="square" lIns="0" tIns="0" rIns="0" bIns="0" rtlCol="0"/>
            <a:lstStyle/>
            <a:p>
              <a:endParaRPr/>
            </a:p>
          </p:txBody>
        </p:sp>
        <p:sp>
          <p:nvSpPr>
            <p:cNvPr id="333" name="object 31">
              <a:extLst>
                <a:ext uri="{FF2B5EF4-FFF2-40B4-BE49-F238E27FC236}">
                  <a16:creationId xmlns:a16="http://schemas.microsoft.com/office/drawing/2014/main" id="{F28E328C-DC27-D108-B4D2-190559EB807F}"/>
                </a:ext>
              </a:extLst>
            </p:cNvPr>
            <p:cNvSpPr/>
            <p:nvPr/>
          </p:nvSpPr>
          <p:spPr>
            <a:xfrm>
              <a:off x="3449574" y="2227834"/>
              <a:ext cx="219710" cy="1379220"/>
            </a:xfrm>
            <a:custGeom>
              <a:avLst/>
              <a:gdLst/>
              <a:ahLst/>
              <a:cxnLst/>
              <a:rect l="l" t="t" r="r" b="b"/>
              <a:pathLst>
                <a:path w="219710" h="1379220">
                  <a:moveTo>
                    <a:pt x="0" y="0"/>
                  </a:moveTo>
                  <a:lnTo>
                    <a:pt x="219710" y="0"/>
                  </a:lnTo>
                </a:path>
                <a:path w="219710" h="1379220">
                  <a:moveTo>
                    <a:pt x="0" y="344424"/>
                  </a:moveTo>
                  <a:lnTo>
                    <a:pt x="219710" y="344424"/>
                  </a:lnTo>
                </a:path>
                <a:path w="219710" h="1379220">
                  <a:moveTo>
                    <a:pt x="0" y="688848"/>
                  </a:moveTo>
                  <a:lnTo>
                    <a:pt x="219710" y="688848"/>
                  </a:lnTo>
                </a:path>
                <a:path w="219710" h="1379220">
                  <a:moveTo>
                    <a:pt x="0" y="1033272"/>
                  </a:moveTo>
                  <a:lnTo>
                    <a:pt x="219710" y="1033272"/>
                  </a:lnTo>
                </a:path>
                <a:path w="219710" h="1379220">
                  <a:moveTo>
                    <a:pt x="0" y="1379220"/>
                  </a:moveTo>
                  <a:lnTo>
                    <a:pt x="219710" y="1379220"/>
                  </a:lnTo>
                </a:path>
              </a:pathLst>
            </a:custGeom>
            <a:ln w="26162">
              <a:solidFill>
                <a:srgbClr val="44536A"/>
              </a:solidFill>
            </a:ln>
          </p:spPr>
          <p:txBody>
            <a:bodyPr wrap="square" lIns="0" tIns="0" rIns="0" bIns="0" rtlCol="0"/>
            <a:lstStyle/>
            <a:p>
              <a:endParaRPr/>
            </a:p>
          </p:txBody>
        </p:sp>
        <p:sp>
          <p:nvSpPr>
            <p:cNvPr id="334" name="object 32">
              <a:extLst>
                <a:ext uri="{FF2B5EF4-FFF2-40B4-BE49-F238E27FC236}">
                  <a16:creationId xmlns:a16="http://schemas.microsoft.com/office/drawing/2014/main" id="{463F3F9D-190C-86AB-7FBE-CF8FAF475747}"/>
                </a:ext>
              </a:extLst>
            </p:cNvPr>
            <p:cNvSpPr/>
            <p:nvPr/>
          </p:nvSpPr>
          <p:spPr>
            <a:xfrm>
              <a:off x="1369313" y="2074926"/>
              <a:ext cx="2080260" cy="2070100"/>
            </a:xfrm>
            <a:custGeom>
              <a:avLst/>
              <a:gdLst/>
              <a:ahLst/>
              <a:cxnLst/>
              <a:rect l="l" t="t" r="r" b="b"/>
              <a:pathLst>
                <a:path w="2080260" h="2070100">
                  <a:moveTo>
                    <a:pt x="2080260" y="0"/>
                  </a:moveTo>
                  <a:lnTo>
                    <a:pt x="0" y="0"/>
                  </a:lnTo>
                  <a:lnTo>
                    <a:pt x="0" y="2069592"/>
                  </a:lnTo>
                  <a:lnTo>
                    <a:pt x="2080260" y="2069592"/>
                  </a:lnTo>
                  <a:lnTo>
                    <a:pt x="2080260" y="0"/>
                  </a:lnTo>
                  <a:close/>
                </a:path>
              </a:pathLst>
            </a:custGeom>
            <a:solidFill>
              <a:srgbClr val="ED2D2E"/>
            </a:solidFill>
          </p:spPr>
          <p:txBody>
            <a:bodyPr wrap="square" lIns="0" tIns="0" rIns="0" bIns="0" rtlCol="0"/>
            <a:lstStyle/>
            <a:p>
              <a:endParaRPr/>
            </a:p>
          </p:txBody>
        </p:sp>
        <p:sp>
          <p:nvSpPr>
            <p:cNvPr id="335" name="object 33">
              <a:extLst>
                <a:ext uri="{FF2B5EF4-FFF2-40B4-BE49-F238E27FC236}">
                  <a16:creationId xmlns:a16="http://schemas.microsoft.com/office/drawing/2014/main" id="{BFEEC264-09F8-A672-3823-6C97988EEFF6}"/>
                </a:ext>
              </a:extLst>
            </p:cNvPr>
            <p:cNvSpPr/>
            <p:nvPr/>
          </p:nvSpPr>
          <p:spPr>
            <a:xfrm>
              <a:off x="1369313" y="2074926"/>
              <a:ext cx="2080260" cy="2070100"/>
            </a:xfrm>
            <a:custGeom>
              <a:avLst/>
              <a:gdLst/>
              <a:ahLst/>
              <a:cxnLst/>
              <a:rect l="l" t="t" r="r" b="b"/>
              <a:pathLst>
                <a:path w="2080260" h="2070100">
                  <a:moveTo>
                    <a:pt x="0" y="2069592"/>
                  </a:moveTo>
                  <a:lnTo>
                    <a:pt x="2080260" y="2069592"/>
                  </a:lnTo>
                  <a:lnTo>
                    <a:pt x="2080260" y="0"/>
                  </a:lnTo>
                  <a:lnTo>
                    <a:pt x="0" y="0"/>
                  </a:lnTo>
                  <a:lnTo>
                    <a:pt x="0" y="2069592"/>
                  </a:lnTo>
                  <a:close/>
                </a:path>
              </a:pathLst>
            </a:custGeom>
            <a:ln w="19050">
              <a:solidFill>
                <a:srgbClr val="000000"/>
              </a:solidFill>
            </a:ln>
          </p:spPr>
          <p:txBody>
            <a:bodyPr wrap="square" lIns="0" tIns="0" rIns="0" bIns="0" rtlCol="0"/>
            <a:lstStyle/>
            <a:p>
              <a:endParaRPr/>
            </a:p>
          </p:txBody>
        </p:sp>
        <p:sp>
          <p:nvSpPr>
            <p:cNvPr id="336" name="object 34">
              <a:extLst>
                <a:ext uri="{FF2B5EF4-FFF2-40B4-BE49-F238E27FC236}">
                  <a16:creationId xmlns:a16="http://schemas.microsoft.com/office/drawing/2014/main" id="{8C1098C0-8C9E-7F69-8EAA-2CB1DAB619C7}"/>
                </a:ext>
              </a:extLst>
            </p:cNvPr>
            <p:cNvSpPr/>
            <p:nvPr/>
          </p:nvSpPr>
          <p:spPr>
            <a:xfrm>
              <a:off x="1369313" y="2074926"/>
              <a:ext cx="2080260" cy="2068195"/>
            </a:xfrm>
            <a:custGeom>
              <a:avLst/>
              <a:gdLst/>
              <a:ahLst/>
              <a:cxnLst/>
              <a:rect l="l" t="t" r="r" b="b"/>
              <a:pathLst>
                <a:path w="2080260" h="2068195">
                  <a:moveTo>
                    <a:pt x="1036319" y="0"/>
                  </a:moveTo>
                  <a:lnTo>
                    <a:pt x="1043686" y="2068195"/>
                  </a:lnTo>
                </a:path>
                <a:path w="2080260" h="2068195">
                  <a:moveTo>
                    <a:pt x="1386840" y="0"/>
                  </a:moveTo>
                  <a:lnTo>
                    <a:pt x="1394206" y="2068195"/>
                  </a:lnTo>
                </a:path>
                <a:path w="2080260" h="2068195">
                  <a:moveTo>
                    <a:pt x="1737360" y="0"/>
                  </a:moveTo>
                  <a:lnTo>
                    <a:pt x="1744726" y="2068195"/>
                  </a:lnTo>
                </a:path>
                <a:path w="2080260" h="2068195">
                  <a:moveTo>
                    <a:pt x="685800" y="0"/>
                  </a:moveTo>
                  <a:lnTo>
                    <a:pt x="693166" y="2068195"/>
                  </a:lnTo>
                </a:path>
                <a:path w="2080260" h="2068195">
                  <a:moveTo>
                    <a:pt x="345948" y="0"/>
                  </a:moveTo>
                  <a:lnTo>
                    <a:pt x="353313" y="2068195"/>
                  </a:lnTo>
                </a:path>
                <a:path w="2080260" h="2068195">
                  <a:moveTo>
                    <a:pt x="0" y="353187"/>
                  </a:moveTo>
                  <a:lnTo>
                    <a:pt x="2080133" y="345948"/>
                  </a:lnTo>
                </a:path>
                <a:path w="2080260" h="2068195">
                  <a:moveTo>
                    <a:pt x="0" y="697611"/>
                  </a:moveTo>
                  <a:lnTo>
                    <a:pt x="2080133" y="690372"/>
                  </a:lnTo>
                </a:path>
                <a:path w="2080260" h="2068195">
                  <a:moveTo>
                    <a:pt x="0" y="1042035"/>
                  </a:moveTo>
                  <a:lnTo>
                    <a:pt x="2080133" y="1034796"/>
                  </a:lnTo>
                </a:path>
                <a:path w="2080260" h="2068195">
                  <a:moveTo>
                    <a:pt x="0" y="1386459"/>
                  </a:moveTo>
                  <a:lnTo>
                    <a:pt x="2080133" y="1379220"/>
                  </a:lnTo>
                </a:path>
                <a:path w="2080260" h="2068195">
                  <a:moveTo>
                    <a:pt x="0" y="1730883"/>
                  </a:moveTo>
                  <a:lnTo>
                    <a:pt x="2080133" y="1723644"/>
                  </a:lnTo>
                </a:path>
              </a:pathLst>
            </a:custGeom>
            <a:ln w="19050">
              <a:solidFill>
                <a:srgbClr val="44536A"/>
              </a:solidFill>
            </a:ln>
          </p:spPr>
          <p:txBody>
            <a:bodyPr wrap="square" lIns="0" tIns="0" rIns="0" bIns="0" rtlCol="0"/>
            <a:lstStyle/>
            <a:p>
              <a:endParaRPr/>
            </a:p>
          </p:txBody>
        </p:sp>
      </p:grpSp>
      <p:sp>
        <p:nvSpPr>
          <p:cNvPr id="345" name="object 43">
            <a:extLst>
              <a:ext uri="{FF2B5EF4-FFF2-40B4-BE49-F238E27FC236}">
                <a16:creationId xmlns:a16="http://schemas.microsoft.com/office/drawing/2014/main" id="{C0214F76-CC84-CF3B-96AB-0D967414F4E4}"/>
              </a:ext>
            </a:extLst>
          </p:cNvPr>
          <p:cNvSpPr txBox="1"/>
          <p:nvPr/>
        </p:nvSpPr>
        <p:spPr>
          <a:xfrm>
            <a:off x="515330" y="2063408"/>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6</a:t>
            </a:r>
            <a:r>
              <a:rPr sz="681" spc="-2" dirty="0">
                <a:latin typeface="Arial"/>
                <a:cs typeface="Arial"/>
              </a:rPr>
              <a:t> </a:t>
            </a:r>
            <a:r>
              <a:rPr sz="681" dirty="0">
                <a:latin typeface="Arial"/>
                <a:cs typeface="Arial"/>
              </a:rPr>
              <a:t>x 6</a:t>
            </a:r>
            <a:r>
              <a:rPr sz="681" spc="-2" dirty="0">
                <a:latin typeface="Arial"/>
                <a:cs typeface="Arial"/>
              </a:rPr>
              <a:t> </a:t>
            </a:r>
            <a:r>
              <a:rPr sz="681" dirty="0">
                <a:latin typeface="Arial"/>
                <a:cs typeface="Arial"/>
              </a:rPr>
              <a:t>x</a:t>
            </a:r>
            <a:r>
              <a:rPr sz="681" spc="-4" dirty="0">
                <a:latin typeface="Arial"/>
                <a:cs typeface="Arial"/>
              </a:rPr>
              <a:t> </a:t>
            </a:r>
            <a:r>
              <a:rPr sz="681" spc="-19" dirty="0">
                <a:latin typeface="Arial"/>
                <a:cs typeface="Arial"/>
              </a:rPr>
              <a:t>3</a:t>
            </a:r>
            <a:endParaRPr sz="681">
              <a:latin typeface="Arial"/>
              <a:cs typeface="Arial"/>
            </a:endParaRPr>
          </a:p>
        </p:txBody>
      </p:sp>
      <p:sp>
        <p:nvSpPr>
          <p:cNvPr id="346" name="object 44">
            <a:extLst>
              <a:ext uri="{FF2B5EF4-FFF2-40B4-BE49-F238E27FC236}">
                <a16:creationId xmlns:a16="http://schemas.microsoft.com/office/drawing/2014/main" id="{C808F860-2259-DE23-0FB0-74A99B8366A6}"/>
              </a:ext>
            </a:extLst>
          </p:cNvPr>
          <p:cNvSpPr txBox="1"/>
          <p:nvPr/>
        </p:nvSpPr>
        <p:spPr>
          <a:xfrm>
            <a:off x="1501123" y="1393906"/>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347" name="object 45">
            <a:extLst>
              <a:ext uri="{FF2B5EF4-FFF2-40B4-BE49-F238E27FC236}">
                <a16:creationId xmlns:a16="http://schemas.microsoft.com/office/drawing/2014/main" id="{4237D458-AB28-FA43-2A50-0931BFADB96C}"/>
              </a:ext>
            </a:extLst>
          </p:cNvPr>
          <p:cNvSpPr txBox="1"/>
          <p:nvPr/>
        </p:nvSpPr>
        <p:spPr>
          <a:xfrm>
            <a:off x="1940330" y="1916960"/>
            <a:ext cx="197129" cy="109621"/>
          </a:xfrm>
          <a:prstGeom prst="rect">
            <a:avLst/>
          </a:prstGeom>
        </p:spPr>
        <p:txBody>
          <a:bodyPr vert="horz" wrap="square" lIns="0" tIns="4802" rIns="0" bIns="0" rtlCol="0">
            <a:spAutoFit/>
          </a:bodyPr>
          <a:lstStyle/>
          <a:p>
            <a:pPr marL="4802">
              <a:spcBef>
                <a:spcPts val="38"/>
              </a:spcBef>
            </a:pPr>
            <a:r>
              <a:rPr sz="681" dirty="0">
                <a:latin typeface="Arial"/>
                <a:cs typeface="Arial"/>
              </a:rPr>
              <a:t>3</a:t>
            </a:r>
            <a:r>
              <a:rPr sz="681" spc="-6" dirty="0">
                <a:latin typeface="Arial"/>
                <a:cs typeface="Arial"/>
              </a:rPr>
              <a:t> </a:t>
            </a:r>
            <a:r>
              <a:rPr sz="681" dirty="0">
                <a:latin typeface="Arial"/>
                <a:cs typeface="Arial"/>
              </a:rPr>
              <a:t>x</a:t>
            </a:r>
            <a:r>
              <a:rPr sz="681" spc="-2" dirty="0">
                <a:latin typeface="Arial"/>
                <a:cs typeface="Arial"/>
              </a:rPr>
              <a:t> </a:t>
            </a:r>
            <a:r>
              <a:rPr sz="681" spc="-19" dirty="0">
                <a:latin typeface="Arial"/>
                <a:cs typeface="Arial"/>
              </a:rPr>
              <a:t>3</a:t>
            </a:r>
            <a:endParaRPr sz="681">
              <a:latin typeface="Arial"/>
              <a:cs typeface="Arial"/>
            </a:endParaRPr>
          </a:p>
        </p:txBody>
      </p:sp>
      <p:grpSp>
        <p:nvGrpSpPr>
          <p:cNvPr id="348" name="object 46">
            <a:extLst>
              <a:ext uri="{FF2B5EF4-FFF2-40B4-BE49-F238E27FC236}">
                <a16:creationId xmlns:a16="http://schemas.microsoft.com/office/drawing/2014/main" id="{46C4DBE8-B5E5-7B9A-6BCC-D642CA03F104}"/>
              </a:ext>
            </a:extLst>
          </p:cNvPr>
          <p:cNvGrpSpPr/>
          <p:nvPr/>
        </p:nvGrpSpPr>
        <p:grpSpPr>
          <a:xfrm>
            <a:off x="1834778" y="1252962"/>
            <a:ext cx="640132" cy="625245"/>
            <a:chOff x="5444490" y="2114169"/>
            <a:chExt cx="1692910" cy="1653540"/>
          </a:xfrm>
        </p:grpSpPr>
        <p:sp>
          <p:nvSpPr>
            <p:cNvPr id="349" name="object 47">
              <a:extLst>
                <a:ext uri="{FF2B5EF4-FFF2-40B4-BE49-F238E27FC236}">
                  <a16:creationId xmlns:a16="http://schemas.microsoft.com/office/drawing/2014/main" id="{64F28C4B-4A72-0BDB-D839-7CE40EF60136}"/>
                </a:ext>
              </a:extLst>
            </p:cNvPr>
            <p:cNvSpPr/>
            <p:nvPr/>
          </p:nvSpPr>
          <p:spPr>
            <a:xfrm>
              <a:off x="6110478" y="2126741"/>
              <a:ext cx="1018540" cy="1016635"/>
            </a:xfrm>
            <a:custGeom>
              <a:avLst/>
              <a:gdLst/>
              <a:ahLst/>
              <a:cxnLst/>
              <a:rect l="l" t="t" r="r" b="b"/>
              <a:pathLst>
                <a:path w="1018540" h="1016635">
                  <a:moveTo>
                    <a:pt x="1018032" y="0"/>
                  </a:moveTo>
                  <a:lnTo>
                    <a:pt x="0" y="0"/>
                  </a:lnTo>
                  <a:lnTo>
                    <a:pt x="0" y="320040"/>
                  </a:lnTo>
                  <a:lnTo>
                    <a:pt x="0" y="609612"/>
                  </a:lnTo>
                  <a:lnTo>
                    <a:pt x="0" y="1016508"/>
                  </a:lnTo>
                  <a:lnTo>
                    <a:pt x="1018032" y="1016508"/>
                  </a:lnTo>
                  <a:lnTo>
                    <a:pt x="1018032" y="609612"/>
                  </a:lnTo>
                  <a:lnTo>
                    <a:pt x="1018032" y="320040"/>
                  </a:lnTo>
                  <a:lnTo>
                    <a:pt x="1018032" y="0"/>
                  </a:lnTo>
                  <a:close/>
                </a:path>
              </a:pathLst>
            </a:custGeom>
            <a:solidFill>
              <a:srgbClr val="9FC5E8"/>
            </a:solidFill>
          </p:spPr>
          <p:txBody>
            <a:bodyPr wrap="square" lIns="0" tIns="0" rIns="0" bIns="0" rtlCol="0"/>
            <a:lstStyle/>
            <a:p>
              <a:endParaRPr/>
            </a:p>
          </p:txBody>
        </p:sp>
        <p:sp>
          <p:nvSpPr>
            <p:cNvPr id="350" name="object 48">
              <a:extLst>
                <a:ext uri="{FF2B5EF4-FFF2-40B4-BE49-F238E27FC236}">
                  <a16:creationId xmlns:a16="http://schemas.microsoft.com/office/drawing/2014/main" id="{6AA71912-AA34-B740-B618-B1824C492337}"/>
                </a:ext>
              </a:extLst>
            </p:cNvPr>
            <p:cNvSpPr/>
            <p:nvPr/>
          </p:nvSpPr>
          <p:spPr>
            <a:xfrm>
              <a:off x="6110478" y="2126741"/>
              <a:ext cx="1018540" cy="1016635"/>
            </a:xfrm>
            <a:custGeom>
              <a:avLst/>
              <a:gdLst/>
              <a:ahLst/>
              <a:cxnLst/>
              <a:rect l="l" t="t" r="r" b="b"/>
              <a:pathLst>
                <a:path w="1018540" h="1016635">
                  <a:moveTo>
                    <a:pt x="0" y="1016508"/>
                  </a:moveTo>
                  <a:lnTo>
                    <a:pt x="1018031" y="1016508"/>
                  </a:lnTo>
                  <a:lnTo>
                    <a:pt x="1018031" y="0"/>
                  </a:lnTo>
                  <a:lnTo>
                    <a:pt x="0" y="0"/>
                  </a:lnTo>
                  <a:lnTo>
                    <a:pt x="0" y="1016508"/>
                  </a:lnTo>
                  <a:close/>
                </a:path>
              </a:pathLst>
            </a:custGeom>
            <a:ln w="19050">
              <a:solidFill>
                <a:srgbClr val="44536A"/>
              </a:solidFill>
            </a:ln>
          </p:spPr>
          <p:txBody>
            <a:bodyPr wrap="square" lIns="0" tIns="0" rIns="0" bIns="0" rtlCol="0"/>
            <a:lstStyle/>
            <a:p>
              <a:endParaRPr/>
            </a:p>
          </p:txBody>
        </p:sp>
        <p:sp>
          <p:nvSpPr>
            <p:cNvPr id="351" name="object 49">
              <a:extLst>
                <a:ext uri="{FF2B5EF4-FFF2-40B4-BE49-F238E27FC236}">
                  <a16:creationId xmlns:a16="http://schemas.microsoft.com/office/drawing/2014/main" id="{E2E2249A-D6CC-E0A4-582B-76AB7FB95BC0}"/>
                </a:ext>
              </a:extLst>
            </p:cNvPr>
            <p:cNvSpPr/>
            <p:nvPr/>
          </p:nvSpPr>
          <p:spPr>
            <a:xfrm>
              <a:off x="6453822" y="2114169"/>
              <a:ext cx="0" cy="332740"/>
            </a:xfrm>
            <a:custGeom>
              <a:avLst/>
              <a:gdLst/>
              <a:ahLst/>
              <a:cxnLst/>
              <a:rect l="l" t="t" r="r" b="b"/>
              <a:pathLst>
                <a:path h="332739">
                  <a:moveTo>
                    <a:pt x="0" y="0"/>
                  </a:moveTo>
                  <a:lnTo>
                    <a:pt x="0" y="332613"/>
                  </a:lnTo>
                </a:path>
              </a:pathLst>
            </a:custGeom>
            <a:ln w="26035">
              <a:solidFill>
                <a:srgbClr val="44536A"/>
              </a:solidFill>
            </a:ln>
          </p:spPr>
          <p:txBody>
            <a:bodyPr wrap="square" lIns="0" tIns="0" rIns="0" bIns="0" rtlCol="0"/>
            <a:lstStyle/>
            <a:p>
              <a:endParaRPr/>
            </a:p>
          </p:txBody>
        </p:sp>
        <p:sp>
          <p:nvSpPr>
            <p:cNvPr id="352" name="object 50">
              <a:extLst>
                <a:ext uri="{FF2B5EF4-FFF2-40B4-BE49-F238E27FC236}">
                  <a16:creationId xmlns:a16="http://schemas.microsoft.com/office/drawing/2014/main" id="{FB77E01B-D680-FE13-348B-3F3414C60F1C}"/>
                </a:ext>
              </a:extLst>
            </p:cNvPr>
            <p:cNvSpPr/>
            <p:nvPr/>
          </p:nvSpPr>
          <p:spPr>
            <a:xfrm>
              <a:off x="6786054" y="2114169"/>
              <a:ext cx="0" cy="332740"/>
            </a:xfrm>
            <a:custGeom>
              <a:avLst/>
              <a:gdLst/>
              <a:ahLst/>
              <a:cxnLst/>
              <a:rect l="l" t="t" r="r" b="b"/>
              <a:pathLst>
                <a:path h="332739">
                  <a:moveTo>
                    <a:pt x="0" y="0"/>
                  </a:moveTo>
                  <a:lnTo>
                    <a:pt x="0" y="332613"/>
                  </a:lnTo>
                </a:path>
              </a:pathLst>
            </a:custGeom>
            <a:ln w="26035">
              <a:solidFill>
                <a:srgbClr val="44536A"/>
              </a:solidFill>
            </a:ln>
          </p:spPr>
          <p:txBody>
            <a:bodyPr wrap="square" lIns="0" tIns="0" rIns="0" bIns="0" rtlCol="0"/>
            <a:lstStyle/>
            <a:p>
              <a:endParaRPr/>
            </a:p>
          </p:txBody>
        </p:sp>
        <p:sp>
          <p:nvSpPr>
            <p:cNvPr id="353" name="object 51">
              <a:extLst>
                <a:ext uri="{FF2B5EF4-FFF2-40B4-BE49-F238E27FC236}">
                  <a16:creationId xmlns:a16="http://schemas.microsoft.com/office/drawing/2014/main" id="{2CE7A8DD-0DDB-FF70-0EB8-C5547F664FAB}"/>
                </a:ext>
              </a:extLst>
            </p:cNvPr>
            <p:cNvSpPr/>
            <p:nvPr/>
          </p:nvSpPr>
          <p:spPr>
            <a:xfrm>
              <a:off x="6808470" y="2465577"/>
              <a:ext cx="328930" cy="304800"/>
            </a:xfrm>
            <a:custGeom>
              <a:avLst/>
              <a:gdLst/>
              <a:ahLst/>
              <a:cxnLst/>
              <a:rect l="l" t="t" r="r" b="b"/>
              <a:pathLst>
                <a:path w="328929" h="304800">
                  <a:moveTo>
                    <a:pt x="0" y="0"/>
                  </a:moveTo>
                  <a:lnTo>
                    <a:pt x="328422" y="0"/>
                  </a:lnTo>
                </a:path>
                <a:path w="328929" h="304800">
                  <a:moveTo>
                    <a:pt x="0" y="304800"/>
                  </a:moveTo>
                  <a:lnTo>
                    <a:pt x="328422" y="304800"/>
                  </a:lnTo>
                </a:path>
              </a:pathLst>
            </a:custGeom>
            <a:ln w="26162">
              <a:solidFill>
                <a:srgbClr val="44536A"/>
              </a:solidFill>
            </a:ln>
          </p:spPr>
          <p:txBody>
            <a:bodyPr wrap="square" lIns="0" tIns="0" rIns="0" bIns="0" rtlCol="0"/>
            <a:lstStyle/>
            <a:p>
              <a:endParaRPr/>
            </a:p>
          </p:txBody>
        </p:sp>
        <p:sp>
          <p:nvSpPr>
            <p:cNvPr id="354" name="object 52">
              <a:extLst>
                <a:ext uri="{FF2B5EF4-FFF2-40B4-BE49-F238E27FC236}">
                  <a16:creationId xmlns:a16="http://schemas.microsoft.com/office/drawing/2014/main" id="{9FED1F1B-EC71-FB43-20CE-FE3BF7125C5F}"/>
                </a:ext>
              </a:extLst>
            </p:cNvPr>
            <p:cNvSpPr/>
            <p:nvPr/>
          </p:nvSpPr>
          <p:spPr>
            <a:xfrm>
              <a:off x="5791962" y="2446781"/>
              <a:ext cx="1016635" cy="1022985"/>
            </a:xfrm>
            <a:custGeom>
              <a:avLst/>
              <a:gdLst/>
              <a:ahLst/>
              <a:cxnLst/>
              <a:rect l="l" t="t" r="r" b="b"/>
              <a:pathLst>
                <a:path w="1016634" h="1022985">
                  <a:moveTo>
                    <a:pt x="1016508" y="0"/>
                  </a:moveTo>
                  <a:lnTo>
                    <a:pt x="0" y="0"/>
                  </a:lnTo>
                  <a:lnTo>
                    <a:pt x="0" y="289572"/>
                  </a:lnTo>
                  <a:lnTo>
                    <a:pt x="0" y="1022604"/>
                  </a:lnTo>
                  <a:lnTo>
                    <a:pt x="1016508" y="1022604"/>
                  </a:lnTo>
                  <a:lnTo>
                    <a:pt x="1016508" y="289572"/>
                  </a:lnTo>
                  <a:lnTo>
                    <a:pt x="1016508" y="0"/>
                  </a:lnTo>
                  <a:close/>
                </a:path>
              </a:pathLst>
            </a:custGeom>
            <a:solidFill>
              <a:srgbClr val="B6D6A8"/>
            </a:solidFill>
          </p:spPr>
          <p:txBody>
            <a:bodyPr wrap="square" lIns="0" tIns="0" rIns="0" bIns="0" rtlCol="0"/>
            <a:lstStyle/>
            <a:p>
              <a:endParaRPr/>
            </a:p>
          </p:txBody>
        </p:sp>
        <p:sp>
          <p:nvSpPr>
            <p:cNvPr id="355" name="object 53">
              <a:extLst>
                <a:ext uri="{FF2B5EF4-FFF2-40B4-BE49-F238E27FC236}">
                  <a16:creationId xmlns:a16="http://schemas.microsoft.com/office/drawing/2014/main" id="{F92E72E5-86D3-E15A-C243-C0C0A52903A4}"/>
                </a:ext>
              </a:extLst>
            </p:cNvPr>
            <p:cNvSpPr/>
            <p:nvPr/>
          </p:nvSpPr>
          <p:spPr>
            <a:xfrm>
              <a:off x="5791962" y="2446781"/>
              <a:ext cx="1016635" cy="1022985"/>
            </a:xfrm>
            <a:custGeom>
              <a:avLst/>
              <a:gdLst/>
              <a:ahLst/>
              <a:cxnLst/>
              <a:rect l="l" t="t" r="r" b="b"/>
              <a:pathLst>
                <a:path w="1016634" h="1022985">
                  <a:moveTo>
                    <a:pt x="0" y="1022603"/>
                  </a:moveTo>
                  <a:lnTo>
                    <a:pt x="1016508" y="1022603"/>
                  </a:lnTo>
                  <a:lnTo>
                    <a:pt x="1016508" y="0"/>
                  </a:lnTo>
                  <a:lnTo>
                    <a:pt x="0" y="0"/>
                  </a:lnTo>
                  <a:lnTo>
                    <a:pt x="0" y="1022603"/>
                  </a:lnTo>
                  <a:close/>
                </a:path>
              </a:pathLst>
            </a:custGeom>
            <a:ln w="19050">
              <a:solidFill>
                <a:srgbClr val="44536A"/>
              </a:solidFill>
            </a:ln>
          </p:spPr>
          <p:txBody>
            <a:bodyPr wrap="square" lIns="0" tIns="0" rIns="0" bIns="0" rtlCol="0"/>
            <a:lstStyle/>
            <a:p>
              <a:endParaRPr/>
            </a:p>
          </p:txBody>
        </p:sp>
        <p:sp>
          <p:nvSpPr>
            <p:cNvPr id="356" name="object 54">
              <a:extLst>
                <a:ext uri="{FF2B5EF4-FFF2-40B4-BE49-F238E27FC236}">
                  <a16:creationId xmlns:a16="http://schemas.microsoft.com/office/drawing/2014/main" id="{A7EF4887-5A98-16AD-2693-53A8582DF473}"/>
                </a:ext>
              </a:extLst>
            </p:cNvPr>
            <p:cNvSpPr/>
            <p:nvPr/>
          </p:nvSpPr>
          <p:spPr>
            <a:xfrm>
              <a:off x="6133782" y="2434208"/>
              <a:ext cx="332740" cy="302260"/>
            </a:xfrm>
            <a:custGeom>
              <a:avLst/>
              <a:gdLst/>
              <a:ahLst/>
              <a:cxnLst/>
              <a:rect l="l" t="t" r="r" b="b"/>
              <a:pathLst>
                <a:path w="332739" h="302260">
                  <a:moveTo>
                    <a:pt x="0" y="0"/>
                  </a:moveTo>
                  <a:lnTo>
                    <a:pt x="0" y="302133"/>
                  </a:lnTo>
                </a:path>
                <a:path w="332739" h="302260">
                  <a:moveTo>
                    <a:pt x="332231" y="0"/>
                  </a:moveTo>
                  <a:lnTo>
                    <a:pt x="332231" y="302133"/>
                  </a:lnTo>
                </a:path>
              </a:pathLst>
            </a:custGeom>
            <a:ln w="26035">
              <a:solidFill>
                <a:srgbClr val="44536A"/>
              </a:solidFill>
            </a:ln>
          </p:spPr>
          <p:txBody>
            <a:bodyPr wrap="square" lIns="0" tIns="0" rIns="0" bIns="0" rtlCol="0"/>
            <a:lstStyle/>
            <a:p>
              <a:endParaRPr/>
            </a:p>
          </p:txBody>
        </p:sp>
        <p:sp>
          <p:nvSpPr>
            <p:cNvPr id="357" name="object 55">
              <a:extLst>
                <a:ext uri="{FF2B5EF4-FFF2-40B4-BE49-F238E27FC236}">
                  <a16:creationId xmlns:a16="http://schemas.microsoft.com/office/drawing/2014/main" id="{5A858002-F963-A9DF-79B7-8AD335A905E0}"/>
                </a:ext>
              </a:extLst>
            </p:cNvPr>
            <p:cNvSpPr/>
            <p:nvPr/>
          </p:nvSpPr>
          <p:spPr>
            <a:xfrm>
              <a:off x="6485382" y="2787141"/>
              <a:ext cx="333375" cy="306705"/>
            </a:xfrm>
            <a:custGeom>
              <a:avLst/>
              <a:gdLst/>
              <a:ahLst/>
              <a:cxnLst/>
              <a:rect l="l" t="t" r="r" b="b"/>
              <a:pathLst>
                <a:path w="333375" h="306705">
                  <a:moveTo>
                    <a:pt x="0" y="0"/>
                  </a:moveTo>
                  <a:lnTo>
                    <a:pt x="332994" y="0"/>
                  </a:lnTo>
                </a:path>
                <a:path w="333375" h="306705">
                  <a:moveTo>
                    <a:pt x="0" y="306324"/>
                  </a:moveTo>
                  <a:lnTo>
                    <a:pt x="332994" y="306324"/>
                  </a:lnTo>
                </a:path>
              </a:pathLst>
            </a:custGeom>
            <a:ln w="26162">
              <a:solidFill>
                <a:srgbClr val="44536A"/>
              </a:solidFill>
            </a:ln>
          </p:spPr>
          <p:txBody>
            <a:bodyPr wrap="square" lIns="0" tIns="0" rIns="0" bIns="0" rtlCol="0"/>
            <a:lstStyle/>
            <a:p>
              <a:endParaRPr/>
            </a:p>
          </p:txBody>
        </p:sp>
        <p:sp>
          <p:nvSpPr>
            <p:cNvPr id="358" name="object 56">
              <a:extLst>
                <a:ext uri="{FF2B5EF4-FFF2-40B4-BE49-F238E27FC236}">
                  <a16:creationId xmlns:a16="http://schemas.microsoft.com/office/drawing/2014/main" id="{B4D1D1C6-C323-DE87-72F8-7655A20D39DB}"/>
                </a:ext>
              </a:extLst>
            </p:cNvPr>
            <p:cNvSpPr/>
            <p:nvPr/>
          </p:nvSpPr>
          <p:spPr>
            <a:xfrm>
              <a:off x="5444490" y="2736341"/>
              <a:ext cx="1041400" cy="1028700"/>
            </a:xfrm>
            <a:custGeom>
              <a:avLst/>
              <a:gdLst/>
              <a:ahLst/>
              <a:cxnLst/>
              <a:rect l="l" t="t" r="r" b="b"/>
              <a:pathLst>
                <a:path w="1041400" h="1028700">
                  <a:moveTo>
                    <a:pt x="1040891" y="0"/>
                  </a:moveTo>
                  <a:lnTo>
                    <a:pt x="0" y="0"/>
                  </a:lnTo>
                  <a:lnTo>
                    <a:pt x="0" y="1028699"/>
                  </a:lnTo>
                  <a:lnTo>
                    <a:pt x="1040891" y="1028699"/>
                  </a:lnTo>
                  <a:lnTo>
                    <a:pt x="1040891" y="0"/>
                  </a:lnTo>
                  <a:close/>
                </a:path>
              </a:pathLst>
            </a:custGeom>
            <a:solidFill>
              <a:srgbClr val="EB9999"/>
            </a:solidFill>
          </p:spPr>
          <p:txBody>
            <a:bodyPr wrap="square" lIns="0" tIns="0" rIns="0" bIns="0" rtlCol="0"/>
            <a:lstStyle/>
            <a:p>
              <a:endParaRPr/>
            </a:p>
          </p:txBody>
        </p:sp>
        <p:sp>
          <p:nvSpPr>
            <p:cNvPr id="359" name="object 57">
              <a:extLst>
                <a:ext uri="{FF2B5EF4-FFF2-40B4-BE49-F238E27FC236}">
                  <a16:creationId xmlns:a16="http://schemas.microsoft.com/office/drawing/2014/main" id="{8B320C56-88F1-F61C-1CDE-DDE19538D239}"/>
                </a:ext>
              </a:extLst>
            </p:cNvPr>
            <p:cNvSpPr/>
            <p:nvPr/>
          </p:nvSpPr>
          <p:spPr>
            <a:xfrm>
              <a:off x="5444490" y="2733294"/>
              <a:ext cx="1041400" cy="1034415"/>
            </a:xfrm>
            <a:custGeom>
              <a:avLst/>
              <a:gdLst/>
              <a:ahLst/>
              <a:cxnLst/>
              <a:rect l="l" t="t" r="r" b="b"/>
              <a:pathLst>
                <a:path w="1041400" h="1034414">
                  <a:moveTo>
                    <a:pt x="0" y="1031747"/>
                  </a:moveTo>
                  <a:lnTo>
                    <a:pt x="1040891" y="1031747"/>
                  </a:lnTo>
                  <a:lnTo>
                    <a:pt x="1040891" y="3048"/>
                  </a:lnTo>
                  <a:lnTo>
                    <a:pt x="0" y="3048"/>
                  </a:lnTo>
                  <a:lnTo>
                    <a:pt x="0" y="1031747"/>
                  </a:lnTo>
                  <a:close/>
                </a:path>
                <a:path w="1041400" h="1034414">
                  <a:moveTo>
                    <a:pt x="347472" y="0"/>
                  </a:moveTo>
                  <a:lnTo>
                    <a:pt x="354711" y="1034033"/>
                  </a:lnTo>
                </a:path>
                <a:path w="1041400" h="1034414">
                  <a:moveTo>
                    <a:pt x="687324" y="0"/>
                  </a:moveTo>
                  <a:lnTo>
                    <a:pt x="694563" y="1034033"/>
                  </a:lnTo>
                </a:path>
                <a:path w="1041400" h="1034414">
                  <a:moveTo>
                    <a:pt x="0" y="350011"/>
                  </a:moveTo>
                  <a:lnTo>
                    <a:pt x="1040002" y="342900"/>
                  </a:lnTo>
                </a:path>
                <a:path w="1041400" h="1034414">
                  <a:moveTo>
                    <a:pt x="0" y="657859"/>
                  </a:moveTo>
                  <a:lnTo>
                    <a:pt x="1040002" y="650747"/>
                  </a:lnTo>
                </a:path>
              </a:pathLst>
            </a:custGeom>
            <a:ln w="19050">
              <a:solidFill>
                <a:srgbClr val="44536A"/>
              </a:solidFill>
            </a:ln>
          </p:spPr>
          <p:txBody>
            <a:bodyPr wrap="square" lIns="0" tIns="0" rIns="0" bIns="0" rtlCol="0"/>
            <a:lstStyle/>
            <a:p>
              <a:endParaRPr/>
            </a:p>
          </p:txBody>
        </p:sp>
      </p:grpSp>
      <p:sp>
        <p:nvSpPr>
          <p:cNvPr id="375" name="object 73">
            <a:extLst>
              <a:ext uri="{FF2B5EF4-FFF2-40B4-BE49-F238E27FC236}">
                <a16:creationId xmlns:a16="http://schemas.microsoft.com/office/drawing/2014/main" id="{A775878D-A393-94B2-299C-D0DAE502236A}"/>
              </a:ext>
            </a:extLst>
          </p:cNvPr>
          <p:cNvSpPr txBox="1"/>
          <p:nvPr/>
        </p:nvSpPr>
        <p:spPr>
          <a:xfrm>
            <a:off x="2749403" y="1365699"/>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sp>
        <p:nvSpPr>
          <p:cNvPr id="376" name="object 74">
            <a:extLst>
              <a:ext uri="{FF2B5EF4-FFF2-40B4-BE49-F238E27FC236}">
                <a16:creationId xmlns:a16="http://schemas.microsoft.com/office/drawing/2014/main" id="{E872BDD9-7309-CD07-3AFA-CC181F2A5B33}"/>
              </a:ext>
            </a:extLst>
          </p:cNvPr>
          <p:cNvSpPr txBox="1"/>
          <p:nvPr/>
        </p:nvSpPr>
        <p:spPr>
          <a:xfrm>
            <a:off x="3272410" y="1911083"/>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4</a:t>
            </a:r>
            <a:r>
              <a:rPr sz="681" spc="-2" dirty="0">
                <a:latin typeface="Arial"/>
                <a:cs typeface="Arial"/>
              </a:rPr>
              <a:t> </a:t>
            </a:r>
            <a:r>
              <a:rPr sz="681" dirty="0">
                <a:latin typeface="Arial"/>
                <a:cs typeface="Arial"/>
              </a:rPr>
              <a:t>x 4</a:t>
            </a:r>
            <a:r>
              <a:rPr sz="681" spc="-2" dirty="0">
                <a:latin typeface="Arial"/>
                <a:cs typeface="Arial"/>
              </a:rPr>
              <a:t> </a:t>
            </a:r>
            <a:r>
              <a:rPr sz="681" dirty="0">
                <a:latin typeface="Arial"/>
                <a:cs typeface="Arial"/>
              </a:rPr>
              <a:t>x</a:t>
            </a:r>
            <a:r>
              <a:rPr sz="681" spc="-4" dirty="0">
                <a:latin typeface="Arial"/>
                <a:cs typeface="Arial"/>
              </a:rPr>
              <a:t> </a:t>
            </a:r>
            <a:r>
              <a:rPr sz="681" spc="-19" dirty="0">
                <a:latin typeface="Arial"/>
                <a:cs typeface="Arial"/>
              </a:rPr>
              <a:t>3</a:t>
            </a:r>
            <a:endParaRPr sz="681">
              <a:latin typeface="Arial"/>
              <a:cs typeface="Arial"/>
            </a:endParaRPr>
          </a:p>
        </p:txBody>
      </p:sp>
    </p:spTree>
    <p:extLst>
      <p:ext uri="{BB962C8B-B14F-4D97-AF65-F5344CB8AC3E}">
        <p14:creationId xmlns:p14="http://schemas.microsoft.com/office/powerpoint/2010/main" val="23495794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95300" y="67131"/>
            <a:ext cx="3565525" cy="215444"/>
          </a:xfrm>
        </p:spPr>
        <p:txBody>
          <a:bodyPr/>
          <a:lstStyle/>
          <a:p>
            <a:r>
              <a:rPr lang="en-GB" dirty="0"/>
              <a:t>Pointwise convolution</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sp>
        <p:nvSpPr>
          <p:cNvPr id="16" name="object 3">
            <a:extLst>
              <a:ext uri="{FF2B5EF4-FFF2-40B4-BE49-F238E27FC236}">
                <a16:creationId xmlns:a16="http://schemas.microsoft.com/office/drawing/2014/main" id="{F76688F0-19A5-C0A6-EE80-BB60B825E749}"/>
              </a:ext>
            </a:extLst>
          </p:cNvPr>
          <p:cNvSpPr txBox="1"/>
          <p:nvPr/>
        </p:nvSpPr>
        <p:spPr>
          <a:xfrm>
            <a:off x="148182" y="2248970"/>
            <a:ext cx="983728" cy="109621"/>
          </a:xfrm>
          <a:prstGeom prst="rect">
            <a:avLst/>
          </a:prstGeom>
        </p:spPr>
        <p:txBody>
          <a:bodyPr vert="horz" wrap="square" lIns="0" tIns="4802" rIns="0" bIns="0" rtlCol="0">
            <a:spAutoFit/>
          </a:bodyPr>
          <a:lstStyle/>
          <a:p>
            <a:pPr marL="4802">
              <a:spcBef>
                <a:spcPts val="38"/>
              </a:spcBef>
              <a:tabLst>
                <a:tab pos="926041" algn="l"/>
              </a:tabLst>
            </a:pPr>
            <a:r>
              <a:rPr sz="681" dirty="0">
                <a:latin typeface="Century"/>
                <a:cs typeface="Century"/>
              </a:rPr>
              <a:t>Computational</a:t>
            </a:r>
            <a:r>
              <a:rPr sz="681" spc="-17" dirty="0">
                <a:latin typeface="Century"/>
                <a:cs typeface="Century"/>
              </a:rPr>
              <a:t> </a:t>
            </a:r>
            <a:r>
              <a:rPr sz="681" spc="-8" dirty="0">
                <a:latin typeface="Century"/>
                <a:cs typeface="Century"/>
              </a:rPr>
              <a:t>cost</a:t>
            </a:r>
            <a:r>
              <a:rPr sz="681" dirty="0">
                <a:latin typeface="Century"/>
                <a:cs typeface="Century"/>
              </a:rPr>
              <a:t>	</a:t>
            </a:r>
            <a:r>
              <a:rPr sz="681" spc="-19" dirty="0">
                <a:latin typeface="Century"/>
                <a:cs typeface="Century"/>
              </a:rPr>
              <a:t>=</a:t>
            </a:r>
            <a:endParaRPr sz="681">
              <a:latin typeface="Century"/>
              <a:cs typeface="Century"/>
            </a:endParaRPr>
          </a:p>
        </p:txBody>
      </p:sp>
      <p:sp>
        <p:nvSpPr>
          <p:cNvPr id="102" name="object 4">
            <a:extLst>
              <a:ext uri="{FF2B5EF4-FFF2-40B4-BE49-F238E27FC236}">
                <a16:creationId xmlns:a16="http://schemas.microsoft.com/office/drawing/2014/main" id="{36C2CAA5-BDFB-AE86-B924-00953C6D5F5E}"/>
              </a:ext>
            </a:extLst>
          </p:cNvPr>
          <p:cNvSpPr txBox="1"/>
          <p:nvPr/>
        </p:nvSpPr>
        <p:spPr>
          <a:xfrm>
            <a:off x="1386016" y="2248970"/>
            <a:ext cx="580584"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#filter</a:t>
            </a:r>
            <a:r>
              <a:rPr sz="681" spc="-4" dirty="0">
                <a:latin typeface="Century"/>
                <a:cs typeface="Century"/>
              </a:rPr>
              <a:t> params</a:t>
            </a:r>
            <a:endParaRPr sz="681">
              <a:latin typeface="Century"/>
              <a:cs typeface="Century"/>
            </a:endParaRPr>
          </a:p>
        </p:txBody>
      </p:sp>
      <p:sp>
        <p:nvSpPr>
          <p:cNvPr id="103" name="object 5">
            <a:extLst>
              <a:ext uri="{FF2B5EF4-FFF2-40B4-BE49-F238E27FC236}">
                <a16:creationId xmlns:a16="http://schemas.microsoft.com/office/drawing/2014/main" id="{48342E94-D55A-430C-17EF-CED0496C48E6}"/>
              </a:ext>
            </a:extLst>
          </p:cNvPr>
          <p:cNvSpPr txBox="1"/>
          <p:nvPr/>
        </p:nvSpPr>
        <p:spPr>
          <a:xfrm>
            <a:off x="2101689" y="2248970"/>
            <a:ext cx="874238" cy="109621"/>
          </a:xfrm>
          <a:prstGeom prst="rect">
            <a:avLst/>
          </a:prstGeom>
        </p:spPr>
        <p:txBody>
          <a:bodyPr vert="horz" wrap="square" lIns="0" tIns="4802" rIns="0" bIns="0" rtlCol="0">
            <a:spAutoFit/>
          </a:bodyPr>
          <a:lstStyle/>
          <a:p>
            <a:pPr marL="4802">
              <a:spcBef>
                <a:spcPts val="38"/>
              </a:spcBef>
              <a:tabLst>
                <a:tab pos="218725" algn="l"/>
              </a:tabLst>
            </a:pPr>
            <a:r>
              <a:rPr sz="681" spc="-19" dirty="0">
                <a:latin typeface="Century"/>
                <a:cs typeface="Century"/>
              </a:rPr>
              <a:t>x</a:t>
            </a:r>
            <a:r>
              <a:rPr sz="681" dirty="0">
                <a:latin typeface="Century"/>
                <a:cs typeface="Century"/>
              </a:rPr>
              <a:t>	#</a:t>
            </a:r>
            <a:r>
              <a:rPr sz="681" spc="-4" dirty="0">
                <a:latin typeface="Century"/>
                <a:cs typeface="Century"/>
              </a:rPr>
              <a:t> </a:t>
            </a:r>
            <a:r>
              <a:rPr sz="681" dirty="0">
                <a:latin typeface="Century"/>
                <a:cs typeface="Century"/>
              </a:rPr>
              <a:t>filter</a:t>
            </a:r>
            <a:r>
              <a:rPr sz="681" spc="-4" dirty="0">
                <a:latin typeface="Century"/>
                <a:cs typeface="Century"/>
              </a:rPr>
              <a:t> positions</a:t>
            </a:r>
            <a:endParaRPr sz="681">
              <a:latin typeface="Century"/>
              <a:cs typeface="Century"/>
            </a:endParaRPr>
          </a:p>
        </p:txBody>
      </p:sp>
      <p:sp>
        <p:nvSpPr>
          <p:cNvPr id="104" name="object 6">
            <a:extLst>
              <a:ext uri="{FF2B5EF4-FFF2-40B4-BE49-F238E27FC236}">
                <a16:creationId xmlns:a16="http://schemas.microsoft.com/office/drawing/2014/main" id="{7AC25626-D6B7-4022-1E8A-F492E1904138}"/>
              </a:ext>
            </a:extLst>
          </p:cNvPr>
          <p:cNvSpPr txBox="1"/>
          <p:nvPr/>
        </p:nvSpPr>
        <p:spPr>
          <a:xfrm>
            <a:off x="3158484" y="2248970"/>
            <a:ext cx="56186"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x</a:t>
            </a:r>
            <a:endParaRPr sz="681">
              <a:latin typeface="Century"/>
              <a:cs typeface="Century"/>
            </a:endParaRPr>
          </a:p>
        </p:txBody>
      </p:sp>
      <p:sp>
        <p:nvSpPr>
          <p:cNvPr id="105" name="object 7">
            <a:extLst>
              <a:ext uri="{FF2B5EF4-FFF2-40B4-BE49-F238E27FC236}">
                <a16:creationId xmlns:a16="http://schemas.microsoft.com/office/drawing/2014/main" id="{1033DD37-8697-F83F-CDEF-8A65F594DBCF}"/>
              </a:ext>
            </a:extLst>
          </p:cNvPr>
          <p:cNvSpPr txBox="1"/>
          <p:nvPr/>
        </p:nvSpPr>
        <p:spPr>
          <a:xfrm>
            <a:off x="3444684" y="2248970"/>
            <a:ext cx="416350" cy="109621"/>
          </a:xfrm>
          <a:prstGeom prst="rect">
            <a:avLst/>
          </a:prstGeom>
        </p:spPr>
        <p:txBody>
          <a:bodyPr vert="horz" wrap="square" lIns="0" tIns="4802" rIns="0" bIns="0" rtlCol="0">
            <a:spAutoFit/>
          </a:bodyPr>
          <a:lstStyle/>
          <a:p>
            <a:pPr marL="4802">
              <a:spcBef>
                <a:spcPts val="38"/>
              </a:spcBef>
            </a:pPr>
            <a:r>
              <a:rPr sz="681" dirty="0">
                <a:latin typeface="Century"/>
                <a:cs typeface="Century"/>
              </a:rPr>
              <a:t># of</a:t>
            </a:r>
            <a:r>
              <a:rPr sz="681" spc="2" dirty="0">
                <a:latin typeface="Century"/>
                <a:cs typeface="Century"/>
              </a:rPr>
              <a:t> </a:t>
            </a:r>
            <a:r>
              <a:rPr sz="681" spc="-4" dirty="0">
                <a:latin typeface="Century"/>
                <a:cs typeface="Century"/>
              </a:rPr>
              <a:t>filters</a:t>
            </a:r>
            <a:endParaRPr sz="681">
              <a:latin typeface="Century"/>
              <a:cs typeface="Century"/>
            </a:endParaRPr>
          </a:p>
        </p:txBody>
      </p:sp>
      <p:grpSp>
        <p:nvGrpSpPr>
          <p:cNvPr id="106" name="object 8">
            <a:extLst>
              <a:ext uri="{FF2B5EF4-FFF2-40B4-BE49-F238E27FC236}">
                <a16:creationId xmlns:a16="http://schemas.microsoft.com/office/drawing/2014/main" id="{4FAE1C40-C90E-507A-C41F-AEC86C7CE96B}"/>
              </a:ext>
            </a:extLst>
          </p:cNvPr>
          <p:cNvGrpSpPr/>
          <p:nvPr/>
        </p:nvGrpSpPr>
        <p:grpSpPr>
          <a:xfrm>
            <a:off x="492921" y="1133038"/>
            <a:ext cx="684792" cy="686439"/>
            <a:chOff x="1747266" y="2014727"/>
            <a:chExt cx="1811019" cy="1815377"/>
          </a:xfrm>
        </p:grpSpPr>
        <p:sp>
          <p:nvSpPr>
            <p:cNvPr id="107" name="object 9">
              <a:extLst>
                <a:ext uri="{FF2B5EF4-FFF2-40B4-BE49-F238E27FC236}">
                  <a16:creationId xmlns:a16="http://schemas.microsoft.com/office/drawing/2014/main" id="{F469C99F-5547-55DF-1244-7B3B5055696F}"/>
                </a:ext>
              </a:extLst>
            </p:cNvPr>
            <p:cNvSpPr/>
            <p:nvPr/>
          </p:nvSpPr>
          <p:spPr>
            <a:xfrm>
              <a:off x="2161794" y="2038349"/>
              <a:ext cx="1386840" cy="1379220"/>
            </a:xfrm>
            <a:custGeom>
              <a:avLst/>
              <a:gdLst/>
              <a:ahLst/>
              <a:cxnLst/>
              <a:rect l="l" t="t" r="r" b="b"/>
              <a:pathLst>
                <a:path w="1386839" h="1379220">
                  <a:moveTo>
                    <a:pt x="0" y="1379220"/>
                  </a:moveTo>
                  <a:lnTo>
                    <a:pt x="1386840" y="1379220"/>
                  </a:lnTo>
                  <a:lnTo>
                    <a:pt x="1386840" y="0"/>
                  </a:lnTo>
                  <a:lnTo>
                    <a:pt x="0" y="0"/>
                  </a:lnTo>
                  <a:lnTo>
                    <a:pt x="0" y="1379220"/>
                  </a:lnTo>
                  <a:close/>
                </a:path>
              </a:pathLst>
            </a:custGeom>
            <a:ln w="19050">
              <a:solidFill>
                <a:srgbClr val="44536A"/>
              </a:solidFill>
            </a:ln>
          </p:spPr>
          <p:txBody>
            <a:bodyPr wrap="square" lIns="0" tIns="0" rIns="0" bIns="0" rtlCol="0"/>
            <a:lstStyle/>
            <a:p>
              <a:endParaRPr/>
            </a:p>
          </p:txBody>
        </p:sp>
        <p:sp>
          <p:nvSpPr>
            <p:cNvPr id="108" name="object 10">
              <a:extLst>
                <a:ext uri="{FF2B5EF4-FFF2-40B4-BE49-F238E27FC236}">
                  <a16:creationId xmlns:a16="http://schemas.microsoft.com/office/drawing/2014/main" id="{4FA9C356-09FE-D99A-9DAC-890E6ABEB705}"/>
                </a:ext>
              </a:extLst>
            </p:cNvPr>
            <p:cNvSpPr/>
            <p:nvPr/>
          </p:nvSpPr>
          <p:spPr>
            <a:xfrm>
              <a:off x="3377945" y="2386711"/>
              <a:ext cx="180340" cy="688975"/>
            </a:xfrm>
            <a:custGeom>
              <a:avLst/>
              <a:gdLst/>
              <a:ahLst/>
              <a:cxnLst/>
              <a:rect l="l" t="t" r="r" b="b"/>
              <a:pathLst>
                <a:path w="180339" h="688975">
                  <a:moveTo>
                    <a:pt x="0" y="0"/>
                  </a:moveTo>
                  <a:lnTo>
                    <a:pt x="180212" y="0"/>
                  </a:lnTo>
                </a:path>
                <a:path w="180339" h="688975">
                  <a:moveTo>
                    <a:pt x="0" y="344424"/>
                  </a:moveTo>
                  <a:lnTo>
                    <a:pt x="180212" y="344424"/>
                  </a:lnTo>
                </a:path>
                <a:path w="180339" h="688975">
                  <a:moveTo>
                    <a:pt x="0" y="688848"/>
                  </a:moveTo>
                  <a:lnTo>
                    <a:pt x="180212" y="688848"/>
                  </a:lnTo>
                </a:path>
              </a:pathLst>
            </a:custGeom>
            <a:ln w="33020">
              <a:solidFill>
                <a:srgbClr val="44536A"/>
              </a:solidFill>
            </a:ln>
          </p:spPr>
          <p:txBody>
            <a:bodyPr wrap="square" lIns="0" tIns="0" rIns="0" bIns="0" rtlCol="0"/>
            <a:lstStyle/>
            <a:p>
              <a:endParaRPr/>
            </a:p>
          </p:txBody>
        </p:sp>
        <p:sp>
          <p:nvSpPr>
            <p:cNvPr id="109" name="object 11">
              <a:extLst>
                <a:ext uri="{FF2B5EF4-FFF2-40B4-BE49-F238E27FC236}">
                  <a16:creationId xmlns:a16="http://schemas.microsoft.com/office/drawing/2014/main" id="{E0F0FD29-E7C8-F4BD-3E50-0F40264EF90C}"/>
                </a:ext>
              </a:extLst>
            </p:cNvPr>
            <p:cNvSpPr/>
            <p:nvPr/>
          </p:nvSpPr>
          <p:spPr>
            <a:xfrm>
              <a:off x="2511679" y="2028824"/>
              <a:ext cx="685800" cy="192405"/>
            </a:xfrm>
            <a:custGeom>
              <a:avLst/>
              <a:gdLst/>
              <a:ahLst/>
              <a:cxnLst/>
              <a:rect l="l" t="t" r="r" b="b"/>
              <a:pathLst>
                <a:path w="685800" h="192405">
                  <a:moveTo>
                    <a:pt x="0" y="0"/>
                  </a:moveTo>
                  <a:lnTo>
                    <a:pt x="0" y="192404"/>
                  </a:lnTo>
                </a:path>
                <a:path w="685800" h="192405">
                  <a:moveTo>
                    <a:pt x="342900" y="0"/>
                  </a:moveTo>
                  <a:lnTo>
                    <a:pt x="342900" y="192404"/>
                  </a:lnTo>
                </a:path>
                <a:path w="685800" h="192405">
                  <a:moveTo>
                    <a:pt x="685800" y="0"/>
                  </a:moveTo>
                  <a:lnTo>
                    <a:pt x="685800" y="192404"/>
                  </a:lnTo>
                </a:path>
              </a:pathLst>
            </a:custGeom>
            <a:ln w="33019">
              <a:solidFill>
                <a:srgbClr val="44536A"/>
              </a:solidFill>
            </a:ln>
          </p:spPr>
          <p:txBody>
            <a:bodyPr wrap="square" lIns="0" tIns="0" rIns="0" bIns="0" rtlCol="0"/>
            <a:lstStyle/>
            <a:p>
              <a:endParaRPr/>
            </a:p>
          </p:txBody>
        </p:sp>
        <p:sp>
          <p:nvSpPr>
            <p:cNvPr id="110" name="object 12">
              <a:extLst>
                <a:ext uri="{FF2B5EF4-FFF2-40B4-BE49-F238E27FC236}">
                  <a16:creationId xmlns:a16="http://schemas.microsoft.com/office/drawing/2014/main" id="{ED0CABF5-AF3E-9826-D50D-59FBB4002B09}"/>
                </a:ext>
              </a:extLst>
            </p:cNvPr>
            <p:cNvSpPr/>
            <p:nvPr/>
          </p:nvSpPr>
          <p:spPr>
            <a:xfrm>
              <a:off x="1991106" y="2221229"/>
              <a:ext cx="1386840" cy="1377950"/>
            </a:xfrm>
            <a:custGeom>
              <a:avLst/>
              <a:gdLst/>
              <a:ahLst/>
              <a:cxnLst/>
              <a:rect l="l" t="t" r="r" b="b"/>
              <a:pathLst>
                <a:path w="1386839" h="1377950">
                  <a:moveTo>
                    <a:pt x="1386840" y="0"/>
                  </a:moveTo>
                  <a:lnTo>
                    <a:pt x="0" y="0"/>
                  </a:lnTo>
                  <a:lnTo>
                    <a:pt x="0" y="1377696"/>
                  </a:lnTo>
                  <a:lnTo>
                    <a:pt x="1386840" y="1377696"/>
                  </a:lnTo>
                  <a:lnTo>
                    <a:pt x="1386840" y="0"/>
                  </a:lnTo>
                  <a:close/>
                </a:path>
              </a:pathLst>
            </a:custGeom>
            <a:solidFill>
              <a:srgbClr val="FFFFFF"/>
            </a:solidFill>
          </p:spPr>
          <p:txBody>
            <a:bodyPr wrap="square" lIns="0" tIns="0" rIns="0" bIns="0" rtlCol="0"/>
            <a:lstStyle/>
            <a:p>
              <a:endParaRPr/>
            </a:p>
          </p:txBody>
        </p:sp>
        <p:sp>
          <p:nvSpPr>
            <p:cNvPr id="112" name="object 13">
              <a:extLst>
                <a:ext uri="{FF2B5EF4-FFF2-40B4-BE49-F238E27FC236}">
                  <a16:creationId xmlns:a16="http://schemas.microsoft.com/office/drawing/2014/main" id="{8654280A-B792-A6C2-16A1-A3B9F2C7C602}"/>
                </a:ext>
              </a:extLst>
            </p:cNvPr>
            <p:cNvSpPr/>
            <p:nvPr/>
          </p:nvSpPr>
          <p:spPr>
            <a:xfrm>
              <a:off x="1991106" y="2221229"/>
              <a:ext cx="1386840" cy="1377950"/>
            </a:xfrm>
            <a:custGeom>
              <a:avLst/>
              <a:gdLst/>
              <a:ahLst/>
              <a:cxnLst/>
              <a:rect l="l" t="t" r="r" b="b"/>
              <a:pathLst>
                <a:path w="1386839" h="1377950">
                  <a:moveTo>
                    <a:pt x="0" y="1377696"/>
                  </a:moveTo>
                  <a:lnTo>
                    <a:pt x="1386840" y="1377696"/>
                  </a:lnTo>
                  <a:lnTo>
                    <a:pt x="1386840" y="0"/>
                  </a:lnTo>
                  <a:lnTo>
                    <a:pt x="0" y="0"/>
                  </a:lnTo>
                  <a:lnTo>
                    <a:pt x="0" y="1377696"/>
                  </a:lnTo>
                  <a:close/>
                </a:path>
              </a:pathLst>
            </a:custGeom>
            <a:ln w="19050">
              <a:solidFill>
                <a:srgbClr val="44536A"/>
              </a:solidFill>
            </a:ln>
          </p:spPr>
          <p:txBody>
            <a:bodyPr wrap="square" lIns="0" tIns="0" rIns="0" bIns="0" rtlCol="0"/>
            <a:lstStyle/>
            <a:p>
              <a:endParaRPr/>
            </a:p>
          </p:txBody>
        </p:sp>
        <p:sp>
          <p:nvSpPr>
            <p:cNvPr id="113" name="object 14">
              <a:extLst>
                <a:ext uri="{FF2B5EF4-FFF2-40B4-BE49-F238E27FC236}">
                  <a16:creationId xmlns:a16="http://schemas.microsoft.com/office/drawing/2014/main" id="{68052D1C-91FA-E2A4-47F9-5F1FA4E87DC0}"/>
                </a:ext>
              </a:extLst>
            </p:cNvPr>
            <p:cNvSpPr/>
            <p:nvPr/>
          </p:nvSpPr>
          <p:spPr>
            <a:xfrm>
              <a:off x="3134105" y="2569590"/>
              <a:ext cx="253365" cy="688975"/>
            </a:xfrm>
            <a:custGeom>
              <a:avLst/>
              <a:gdLst/>
              <a:ahLst/>
              <a:cxnLst/>
              <a:rect l="l" t="t" r="r" b="b"/>
              <a:pathLst>
                <a:path w="253364" h="688975">
                  <a:moveTo>
                    <a:pt x="0" y="0"/>
                  </a:moveTo>
                  <a:lnTo>
                    <a:pt x="253364" y="0"/>
                  </a:lnTo>
                </a:path>
                <a:path w="253364" h="688975">
                  <a:moveTo>
                    <a:pt x="0" y="344424"/>
                  </a:moveTo>
                  <a:lnTo>
                    <a:pt x="253364" y="344424"/>
                  </a:lnTo>
                </a:path>
                <a:path w="253364" h="688975">
                  <a:moveTo>
                    <a:pt x="0" y="688848"/>
                  </a:moveTo>
                  <a:lnTo>
                    <a:pt x="253364" y="688848"/>
                  </a:lnTo>
                </a:path>
              </a:pathLst>
            </a:custGeom>
            <a:ln w="33020">
              <a:solidFill>
                <a:srgbClr val="44536A"/>
              </a:solidFill>
            </a:ln>
          </p:spPr>
          <p:txBody>
            <a:bodyPr wrap="square" lIns="0" tIns="0" rIns="0" bIns="0" rtlCol="0"/>
            <a:lstStyle/>
            <a:p>
              <a:endParaRPr/>
            </a:p>
          </p:txBody>
        </p:sp>
        <p:sp>
          <p:nvSpPr>
            <p:cNvPr id="114" name="object 15">
              <a:extLst>
                <a:ext uri="{FF2B5EF4-FFF2-40B4-BE49-F238E27FC236}">
                  <a16:creationId xmlns:a16="http://schemas.microsoft.com/office/drawing/2014/main" id="{3624FC2A-4D16-9BCE-1074-8CDA0D182FAB}"/>
                </a:ext>
              </a:extLst>
            </p:cNvPr>
            <p:cNvSpPr/>
            <p:nvPr/>
          </p:nvSpPr>
          <p:spPr>
            <a:xfrm>
              <a:off x="2342515" y="2211704"/>
              <a:ext cx="685800" cy="229235"/>
            </a:xfrm>
            <a:custGeom>
              <a:avLst/>
              <a:gdLst/>
              <a:ahLst/>
              <a:cxnLst/>
              <a:rect l="l" t="t" r="r" b="b"/>
              <a:pathLst>
                <a:path w="685800" h="229235">
                  <a:moveTo>
                    <a:pt x="0" y="0"/>
                  </a:moveTo>
                  <a:lnTo>
                    <a:pt x="0" y="228981"/>
                  </a:lnTo>
                </a:path>
                <a:path w="685800" h="229235">
                  <a:moveTo>
                    <a:pt x="342900" y="0"/>
                  </a:moveTo>
                  <a:lnTo>
                    <a:pt x="342900" y="228981"/>
                  </a:lnTo>
                </a:path>
                <a:path w="685800" h="229235">
                  <a:moveTo>
                    <a:pt x="685800" y="0"/>
                  </a:moveTo>
                  <a:lnTo>
                    <a:pt x="685800" y="228981"/>
                  </a:lnTo>
                </a:path>
              </a:pathLst>
            </a:custGeom>
            <a:ln w="33019">
              <a:solidFill>
                <a:srgbClr val="44536A"/>
              </a:solidFill>
            </a:ln>
          </p:spPr>
          <p:txBody>
            <a:bodyPr wrap="square" lIns="0" tIns="0" rIns="0" bIns="0" rtlCol="0"/>
            <a:lstStyle/>
            <a:p>
              <a:endParaRPr/>
            </a:p>
          </p:txBody>
        </p:sp>
        <p:sp>
          <p:nvSpPr>
            <p:cNvPr id="115" name="object 16">
              <a:extLst>
                <a:ext uri="{FF2B5EF4-FFF2-40B4-BE49-F238E27FC236}">
                  <a16:creationId xmlns:a16="http://schemas.microsoft.com/office/drawing/2014/main" id="{5B6F0ED6-8D59-1D6B-BA51-FC5E30F19EDB}"/>
                </a:ext>
              </a:extLst>
            </p:cNvPr>
            <p:cNvSpPr/>
            <p:nvPr/>
          </p:nvSpPr>
          <p:spPr>
            <a:xfrm>
              <a:off x="1747266" y="2440686"/>
              <a:ext cx="1386840" cy="1379220"/>
            </a:xfrm>
            <a:custGeom>
              <a:avLst/>
              <a:gdLst/>
              <a:ahLst/>
              <a:cxnLst/>
              <a:rect l="l" t="t" r="r" b="b"/>
              <a:pathLst>
                <a:path w="1386839" h="1379220">
                  <a:moveTo>
                    <a:pt x="1386840" y="0"/>
                  </a:moveTo>
                  <a:lnTo>
                    <a:pt x="0" y="0"/>
                  </a:lnTo>
                  <a:lnTo>
                    <a:pt x="0" y="1379220"/>
                  </a:lnTo>
                  <a:lnTo>
                    <a:pt x="1386840" y="1379220"/>
                  </a:lnTo>
                  <a:lnTo>
                    <a:pt x="1386840" y="0"/>
                  </a:lnTo>
                  <a:close/>
                </a:path>
              </a:pathLst>
            </a:custGeom>
            <a:solidFill>
              <a:srgbClr val="FFFFFF"/>
            </a:solidFill>
          </p:spPr>
          <p:txBody>
            <a:bodyPr wrap="square" lIns="0" tIns="0" rIns="0" bIns="0" rtlCol="0"/>
            <a:lstStyle/>
            <a:p>
              <a:endParaRPr/>
            </a:p>
          </p:txBody>
        </p:sp>
        <p:sp>
          <p:nvSpPr>
            <p:cNvPr id="116" name="object 17">
              <a:extLst>
                <a:ext uri="{FF2B5EF4-FFF2-40B4-BE49-F238E27FC236}">
                  <a16:creationId xmlns:a16="http://schemas.microsoft.com/office/drawing/2014/main" id="{D61911C8-2DB4-A133-4718-C18C8E2D4028}"/>
                </a:ext>
              </a:extLst>
            </p:cNvPr>
            <p:cNvSpPr/>
            <p:nvPr/>
          </p:nvSpPr>
          <p:spPr>
            <a:xfrm>
              <a:off x="1747266" y="2440686"/>
              <a:ext cx="1386840" cy="1379220"/>
            </a:xfrm>
            <a:custGeom>
              <a:avLst/>
              <a:gdLst/>
              <a:ahLst/>
              <a:cxnLst/>
              <a:rect l="l" t="t" r="r" b="b"/>
              <a:pathLst>
                <a:path w="1386839" h="1379220">
                  <a:moveTo>
                    <a:pt x="0" y="1379220"/>
                  </a:moveTo>
                  <a:lnTo>
                    <a:pt x="1386840" y="1379220"/>
                  </a:lnTo>
                  <a:lnTo>
                    <a:pt x="1386840" y="0"/>
                  </a:lnTo>
                  <a:lnTo>
                    <a:pt x="0" y="0"/>
                  </a:lnTo>
                  <a:lnTo>
                    <a:pt x="0" y="1379220"/>
                  </a:lnTo>
                  <a:close/>
                </a:path>
                <a:path w="1386839" h="1379220">
                  <a:moveTo>
                    <a:pt x="0" y="355346"/>
                  </a:moveTo>
                  <a:lnTo>
                    <a:pt x="1386839" y="341375"/>
                  </a:lnTo>
                </a:path>
                <a:path w="1386839" h="1379220">
                  <a:moveTo>
                    <a:pt x="0" y="699769"/>
                  </a:moveTo>
                  <a:lnTo>
                    <a:pt x="1386839" y="685800"/>
                  </a:lnTo>
                </a:path>
                <a:path w="1386839" h="1379220">
                  <a:moveTo>
                    <a:pt x="0" y="1044193"/>
                  </a:moveTo>
                  <a:lnTo>
                    <a:pt x="1386839" y="1030224"/>
                  </a:lnTo>
                </a:path>
                <a:path w="1386839" h="1379220">
                  <a:moveTo>
                    <a:pt x="342900" y="0"/>
                  </a:moveTo>
                  <a:lnTo>
                    <a:pt x="356869" y="1378839"/>
                  </a:lnTo>
                </a:path>
                <a:path w="1386839" h="1379220">
                  <a:moveTo>
                    <a:pt x="685800" y="0"/>
                  </a:moveTo>
                  <a:lnTo>
                    <a:pt x="699769" y="1378839"/>
                  </a:lnTo>
                </a:path>
                <a:path w="1386839" h="1379220">
                  <a:moveTo>
                    <a:pt x="1030223" y="0"/>
                  </a:moveTo>
                  <a:lnTo>
                    <a:pt x="1044194" y="1378839"/>
                  </a:lnTo>
                </a:path>
              </a:pathLst>
            </a:custGeom>
            <a:ln w="19050">
              <a:solidFill>
                <a:srgbClr val="44536A"/>
              </a:solidFill>
            </a:ln>
          </p:spPr>
          <p:txBody>
            <a:bodyPr wrap="square" lIns="0" tIns="0" rIns="0" bIns="0" rtlCol="0"/>
            <a:lstStyle/>
            <a:p>
              <a:endParaRPr/>
            </a:p>
          </p:txBody>
        </p:sp>
        <p:sp>
          <p:nvSpPr>
            <p:cNvPr id="117" name="object 18">
              <a:extLst>
                <a:ext uri="{FF2B5EF4-FFF2-40B4-BE49-F238E27FC236}">
                  <a16:creationId xmlns:a16="http://schemas.microsoft.com/office/drawing/2014/main" id="{ABF2B476-726E-EA6E-F507-81CB641146A0}"/>
                </a:ext>
              </a:extLst>
            </p:cNvPr>
            <p:cNvSpPr/>
            <p:nvPr/>
          </p:nvSpPr>
          <p:spPr>
            <a:xfrm>
              <a:off x="1748028" y="2444534"/>
              <a:ext cx="337185" cy="363220"/>
            </a:xfrm>
            <a:custGeom>
              <a:avLst/>
              <a:gdLst/>
              <a:ahLst/>
              <a:cxnLst/>
              <a:rect l="l" t="t" r="r" b="b"/>
              <a:pathLst>
                <a:path w="337185" h="363219">
                  <a:moveTo>
                    <a:pt x="336765" y="0"/>
                  </a:moveTo>
                  <a:lnTo>
                    <a:pt x="0" y="0"/>
                  </a:lnTo>
                  <a:lnTo>
                    <a:pt x="0" y="362673"/>
                  </a:lnTo>
                  <a:lnTo>
                    <a:pt x="336765" y="362673"/>
                  </a:lnTo>
                  <a:lnTo>
                    <a:pt x="336765" y="0"/>
                  </a:lnTo>
                  <a:close/>
                </a:path>
              </a:pathLst>
            </a:custGeom>
            <a:solidFill>
              <a:srgbClr val="FD4DEC">
                <a:alpha val="71372"/>
              </a:srgbClr>
            </a:solidFill>
          </p:spPr>
          <p:txBody>
            <a:bodyPr wrap="square" lIns="0" tIns="0" rIns="0" bIns="0" rtlCol="0"/>
            <a:lstStyle/>
            <a:p>
              <a:endParaRPr/>
            </a:p>
          </p:txBody>
        </p:sp>
        <p:sp>
          <p:nvSpPr>
            <p:cNvPr id="118" name="object 19">
              <a:extLst>
                <a:ext uri="{FF2B5EF4-FFF2-40B4-BE49-F238E27FC236}">
                  <a16:creationId xmlns:a16="http://schemas.microsoft.com/office/drawing/2014/main" id="{1E959F05-81C5-D3ED-EA07-D2B04D397BF2}"/>
                </a:ext>
              </a:extLst>
            </p:cNvPr>
            <p:cNvSpPr/>
            <p:nvPr/>
          </p:nvSpPr>
          <p:spPr>
            <a:xfrm>
              <a:off x="2084832" y="2025395"/>
              <a:ext cx="419100" cy="782320"/>
            </a:xfrm>
            <a:custGeom>
              <a:avLst/>
              <a:gdLst/>
              <a:ahLst/>
              <a:cxnLst/>
              <a:rect l="l" t="t" r="r" b="b"/>
              <a:pathLst>
                <a:path w="419100" h="782319">
                  <a:moveTo>
                    <a:pt x="419100" y="0"/>
                  </a:moveTo>
                  <a:lnTo>
                    <a:pt x="0" y="419100"/>
                  </a:lnTo>
                  <a:lnTo>
                    <a:pt x="0" y="781812"/>
                  </a:lnTo>
                  <a:lnTo>
                    <a:pt x="419100" y="362712"/>
                  </a:lnTo>
                  <a:lnTo>
                    <a:pt x="419100" y="0"/>
                  </a:lnTo>
                  <a:close/>
                </a:path>
              </a:pathLst>
            </a:custGeom>
            <a:solidFill>
              <a:srgbClr val="CC3DBE">
                <a:alpha val="71372"/>
              </a:srgbClr>
            </a:solidFill>
          </p:spPr>
          <p:txBody>
            <a:bodyPr wrap="square" lIns="0" tIns="0" rIns="0" bIns="0" rtlCol="0"/>
            <a:lstStyle/>
            <a:p>
              <a:endParaRPr/>
            </a:p>
          </p:txBody>
        </p:sp>
        <p:sp>
          <p:nvSpPr>
            <p:cNvPr id="119" name="object 20">
              <a:extLst>
                <a:ext uri="{FF2B5EF4-FFF2-40B4-BE49-F238E27FC236}">
                  <a16:creationId xmlns:a16="http://schemas.microsoft.com/office/drawing/2014/main" id="{B451E869-EDE1-3902-79DA-212235154FF7}"/>
                </a:ext>
              </a:extLst>
            </p:cNvPr>
            <p:cNvSpPr/>
            <p:nvPr/>
          </p:nvSpPr>
          <p:spPr>
            <a:xfrm>
              <a:off x="1748028" y="2025395"/>
              <a:ext cx="756285" cy="419100"/>
            </a:xfrm>
            <a:custGeom>
              <a:avLst/>
              <a:gdLst/>
              <a:ahLst/>
              <a:cxnLst/>
              <a:rect l="l" t="t" r="r" b="b"/>
              <a:pathLst>
                <a:path w="756285" h="419100">
                  <a:moveTo>
                    <a:pt x="755904" y="0"/>
                  </a:moveTo>
                  <a:lnTo>
                    <a:pt x="419100" y="0"/>
                  </a:lnTo>
                  <a:lnTo>
                    <a:pt x="0" y="419100"/>
                  </a:lnTo>
                  <a:lnTo>
                    <a:pt x="336804" y="419100"/>
                  </a:lnTo>
                  <a:lnTo>
                    <a:pt x="755904" y="0"/>
                  </a:lnTo>
                  <a:close/>
                </a:path>
              </a:pathLst>
            </a:custGeom>
            <a:solidFill>
              <a:srgbClr val="FD6FF0">
                <a:alpha val="71372"/>
              </a:srgbClr>
            </a:solidFill>
          </p:spPr>
          <p:txBody>
            <a:bodyPr wrap="square" lIns="0" tIns="0" rIns="0" bIns="0" rtlCol="0"/>
            <a:lstStyle/>
            <a:p>
              <a:endParaRPr/>
            </a:p>
          </p:txBody>
        </p:sp>
        <p:sp>
          <p:nvSpPr>
            <p:cNvPr id="120" name="object 21">
              <a:extLst>
                <a:ext uri="{FF2B5EF4-FFF2-40B4-BE49-F238E27FC236}">
                  <a16:creationId xmlns:a16="http://schemas.microsoft.com/office/drawing/2014/main" id="{19A56BC9-6AA2-B14D-930D-29C2F6F1D97A}"/>
                </a:ext>
              </a:extLst>
            </p:cNvPr>
            <p:cNvSpPr/>
            <p:nvPr/>
          </p:nvSpPr>
          <p:spPr>
            <a:xfrm>
              <a:off x="2097024" y="2459240"/>
              <a:ext cx="320675" cy="328295"/>
            </a:xfrm>
            <a:custGeom>
              <a:avLst/>
              <a:gdLst/>
              <a:ahLst/>
              <a:cxnLst/>
              <a:rect l="l" t="t" r="r" b="b"/>
              <a:pathLst>
                <a:path w="320675" h="328294">
                  <a:moveTo>
                    <a:pt x="320535" y="0"/>
                  </a:moveTo>
                  <a:lnTo>
                    <a:pt x="0" y="0"/>
                  </a:lnTo>
                  <a:lnTo>
                    <a:pt x="0" y="328155"/>
                  </a:lnTo>
                  <a:lnTo>
                    <a:pt x="320535" y="328155"/>
                  </a:lnTo>
                  <a:lnTo>
                    <a:pt x="320535" y="0"/>
                  </a:lnTo>
                  <a:close/>
                </a:path>
              </a:pathLst>
            </a:custGeom>
            <a:solidFill>
              <a:srgbClr val="FD4DEC">
                <a:alpha val="71372"/>
              </a:srgbClr>
            </a:solidFill>
          </p:spPr>
          <p:txBody>
            <a:bodyPr wrap="square" lIns="0" tIns="0" rIns="0" bIns="0" rtlCol="0"/>
            <a:lstStyle/>
            <a:p>
              <a:endParaRPr/>
            </a:p>
          </p:txBody>
        </p:sp>
        <p:sp>
          <p:nvSpPr>
            <p:cNvPr id="121" name="object 22">
              <a:extLst>
                <a:ext uri="{FF2B5EF4-FFF2-40B4-BE49-F238E27FC236}">
                  <a16:creationId xmlns:a16="http://schemas.microsoft.com/office/drawing/2014/main" id="{C5614F03-6F2F-BCC7-37CE-86F00E26A96A}"/>
                </a:ext>
              </a:extLst>
            </p:cNvPr>
            <p:cNvSpPr/>
            <p:nvPr/>
          </p:nvSpPr>
          <p:spPr>
            <a:xfrm>
              <a:off x="2417572" y="2025395"/>
              <a:ext cx="434340" cy="762000"/>
            </a:xfrm>
            <a:custGeom>
              <a:avLst/>
              <a:gdLst/>
              <a:ahLst/>
              <a:cxnLst/>
              <a:rect l="l" t="t" r="r" b="b"/>
              <a:pathLst>
                <a:path w="434339" h="762000">
                  <a:moveTo>
                    <a:pt x="433831" y="0"/>
                  </a:moveTo>
                  <a:lnTo>
                    <a:pt x="0" y="433831"/>
                  </a:lnTo>
                  <a:lnTo>
                    <a:pt x="0" y="762000"/>
                  </a:lnTo>
                  <a:lnTo>
                    <a:pt x="433831" y="328167"/>
                  </a:lnTo>
                  <a:lnTo>
                    <a:pt x="433831" y="0"/>
                  </a:lnTo>
                  <a:close/>
                </a:path>
              </a:pathLst>
            </a:custGeom>
            <a:solidFill>
              <a:srgbClr val="CC3DBE">
                <a:alpha val="71372"/>
              </a:srgbClr>
            </a:solidFill>
          </p:spPr>
          <p:txBody>
            <a:bodyPr wrap="square" lIns="0" tIns="0" rIns="0" bIns="0" rtlCol="0"/>
            <a:lstStyle/>
            <a:p>
              <a:endParaRPr/>
            </a:p>
          </p:txBody>
        </p:sp>
        <p:sp>
          <p:nvSpPr>
            <p:cNvPr id="122" name="object 23">
              <a:extLst>
                <a:ext uri="{FF2B5EF4-FFF2-40B4-BE49-F238E27FC236}">
                  <a16:creationId xmlns:a16="http://schemas.microsoft.com/office/drawing/2014/main" id="{D49B0907-6E8B-F9EF-F1CD-A97F3D4697F1}"/>
                </a:ext>
              </a:extLst>
            </p:cNvPr>
            <p:cNvSpPr/>
            <p:nvPr/>
          </p:nvSpPr>
          <p:spPr>
            <a:xfrm>
              <a:off x="2097024" y="2025395"/>
              <a:ext cx="754380" cy="434340"/>
            </a:xfrm>
            <a:custGeom>
              <a:avLst/>
              <a:gdLst/>
              <a:ahLst/>
              <a:cxnLst/>
              <a:rect l="l" t="t" r="r" b="b"/>
              <a:pathLst>
                <a:path w="754380" h="434339">
                  <a:moveTo>
                    <a:pt x="754380" y="0"/>
                  </a:moveTo>
                  <a:lnTo>
                    <a:pt x="433831" y="0"/>
                  </a:lnTo>
                  <a:lnTo>
                    <a:pt x="0" y="433831"/>
                  </a:lnTo>
                  <a:lnTo>
                    <a:pt x="320548" y="433831"/>
                  </a:lnTo>
                  <a:lnTo>
                    <a:pt x="754380" y="0"/>
                  </a:lnTo>
                  <a:close/>
                </a:path>
              </a:pathLst>
            </a:custGeom>
            <a:solidFill>
              <a:srgbClr val="FD6FF0">
                <a:alpha val="71372"/>
              </a:srgbClr>
            </a:solidFill>
          </p:spPr>
          <p:txBody>
            <a:bodyPr wrap="square" lIns="0" tIns="0" rIns="0" bIns="0" rtlCol="0"/>
            <a:lstStyle/>
            <a:p>
              <a:endParaRPr/>
            </a:p>
          </p:txBody>
        </p:sp>
        <p:sp>
          <p:nvSpPr>
            <p:cNvPr id="123" name="object 24">
              <a:extLst>
                <a:ext uri="{FF2B5EF4-FFF2-40B4-BE49-F238E27FC236}">
                  <a16:creationId xmlns:a16="http://schemas.microsoft.com/office/drawing/2014/main" id="{C3A7D7CE-32B3-6C40-9E8F-2978285B3FCA}"/>
                </a:ext>
              </a:extLst>
            </p:cNvPr>
            <p:cNvSpPr/>
            <p:nvPr/>
          </p:nvSpPr>
          <p:spPr>
            <a:xfrm>
              <a:off x="2439924" y="2449436"/>
              <a:ext cx="321310" cy="328930"/>
            </a:xfrm>
            <a:custGeom>
              <a:avLst/>
              <a:gdLst/>
              <a:ahLst/>
              <a:cxnLst/>
              <a:rect l="l" t="t" r="r" b="b"/>
              <a:pathLst>
                <a:path w="321310" h="328930">
                  <a:moveTo>
                    <a:pt x="321182" y="0"/>
                  </a:moveTo>
                  <a:lnTo>
                    <a:pt x="0" y="0"/>
                  </a:lnTo>
                  <a:lnTo>
                    <a:pt x="0" y="328815"/>
                  </a:lnTo>
                  <a:lnTo>
                    <a:pt x="321182" y="328815"/>
                  </a:lnTo>
                  <a:lnTo>
                    <a:pt x="321182" y="0"/>
                  </a:lnTo>
                  <a:close/>
                </a:path>
              </a:pathLst>
            </a:custGeom>
            <a:solidFill>
              <a:srgbClr val="FD4DEC">
                <a:alpha val="71372"/>
              </a:srgbClr>
            </a:solidFill>
          </p:spPr>
          <p:txBody>
            <a:bodyPr wrap="square" lIns="0" tIns="0" rIns="0" bIns="0" rtlCol="0"/>
            <a:lstStyle/>
            <a:p>
              <a:endParaRPr/>
            </a:p>
          </p:txBody>
        </p:sp>
        <p:sp>
          <p:nvSpPr>
            <p:cNvPr id="124" name="object 25">
              <a:extLst>
                <a:ext uri="{FF2B5EF4-FFF2-40B4-BE49-F238E27FC236}">
                  <a16:creationId xmlns:a16="http://schemas.microsoft.com/office/drawing/2014/main" id="{2A04AAE0-8AD6-6142-8C34-F1B0696DFC22}"/>
                </a:ext>
              </a:extLst>
            </p:cNvPr>
            <p:cNvSpPr/>
            <p:nvPr/>
          </p:nvSpPr>
          <p:spPr>
            <a:xfrm>
              <a:off x="2761107" y="2014727"/>
              <a:ext cx="434975" cy="763905"/>
            </a:xfrm>
            <a:custGeom>
              <a:avLst/>
              <a:gdLst/>
              <a:ahLst/>
              <a:cxnLst/>
              <a:rect l="l" t="t" r="r" b="b"/>
              <a:pathLst>
                <a:path w="434975" h="763905">
                  <a:moveTo>
                    <a:pt x="434720" y="0"/>
                  </a:moveTo>
                  <a:lnTo>
                    <a:pt x="0" y="434721"/>
                  </a:lnTo>
                  <a:lnTo>
                    <a:pt x="0" y="763524"/>
                  </a:lnTo>
                  <a:lnTo>
                    <a:pt x="434720" y="328802"/>
                  </a:lnTo>
                  <a:lnTo>
                    <a:pt x="434720" y="0"/>
                  </a:lnTo>
                  <a:close/>
                </a:path>
              </a:pathLst>
            </a:custGeom>
            <a:solidFill>
              <a:srgbClr val="CC3DBE">
                <a:alpha val="71372"/>
              </a:srgbClr>
            </a:solidFill>
          </p:spPr>
          <p:txBody>
            <a:bodyPr wrap="square" lIns="0" tIns="0" rIns="0" bIns="0" rtlCol="0"/>
            <a:lstStyle/>
            <a:p>
              <a:endParaRPr/>
            </a:p>
          </p:txBody>
        </p:sp>
        <p:sp>
          <p:nvSpPr>
            <p:cNvPr id="125" name="object 26">
              <a:extLst>
                <a:ext uri="{FF2B5EF4-FFF2-40B4-BE49-F238E27FC236}">
                  <a16:creationId xmlns:a16="http://schemas.microsoft.com/office/drawing/2014/main" id="{076335B6-C7C8-BE56-6B31-2EA159188F79}"/>
                </a:ext>
              </a:extLst>
            </p:cNvPr>
            <p:cNvSpPr/>
            <p:nvPr/>
          </p:nvSpPr>
          <p:spPr>
            <a:xfrm>
              <a:off x="2439924" y="2014727"/>
              <a:ext cx="756285" cy="434975"/>
            </a:xfrm>
            <a:custGeom>
              <a:avLst/>
              <a:gdLst/>
              <a:ahLst/>
              <a:cxnLst/>
              <a:rect l="l" t="t" r="r" b="b"/>
              <a:pathLst>
                <a:path w="756285" h="434975">
                  <a:moveTo>
                    <a:pt x="755903" y="0"/>
                  </a:moveTo>
                  <a:lnTo>
                    <a:pt x="434720" y="0"/>
                  </a:lnTo>
                  <a:lnTo>
                    <a:pt x="0" y="434721"/>
                  </a:lnTo>
                  <a:lnTo>
                    <a:pt x="321182" y="434721"/>
                  </a:lnTo>
                  <a:lnTo>
                    <a:pt x="755903" y="0"/>
                  </a:lnTo>
                  <a:close/>
                </a:path>
              </a:pathLst>
            </a:custGeom>
            <a:solidFill>
              <a:srgbClr val="FD6FF0">
                <a:alpha val="71372"/>
              </a:srgbClr>
            </a:solidFill>
          </p:spPr>
          <p:txBody>
            <a:bodyPr wrap="square" lIns="0" tIns="0" rIns="0" bIns="0" rtlCol="0"/>
            <a:lstStyle/>
            <a:p>
              <a:endParaRPr/>
            </a:p>
          </p:txBody>
        </p:sp>
        <p:sp>
          <p:nvSpPr>
            <p:cNvPr id="126" name="object 27">
              <a:extLst>
                <a:ext uri="{FF2B5EF4-FFF2-40B4-BE49-F238E27FC236}">
                  <a16:creationId xmlns:a16="http://schemas.microsoft.com/office/drawing/2014/main" id="{3DF7FD26-B2EC-93E5-92AA-AC31B8B68E8F}"/>
                </a:ext>
              </a:extLst>
            </p:cNvPr>
            <p:cNvSpPr/>
            <p:nvPr/>
          </p:nvSpPr>
          <p:spPr>
            <a:xfrm>
              <a:off x="2784348" y="2453144"/>
              <a:ext cx="320675" cy="328295"/>
            </a:xfrm>
            <a:custGeom>
              <a:avLst/>
              <a:gdLst/>
              <a:ahLst/>
              <a:cxnLst/>
              <a:rect l="l" t="t" r="r" b="b"/>
              <a:pathLst>
                <a:path w="320675" h="328294">
                  <a:moveTo>
                    <a:pt x="320535" y="0"/>
                  </a:moveTo>
                  <a:lnTo>
                    <a:pt x="0" y="0"/>
                  </a:lnTo>
                  <a:lnTo>
                    <a:pt x="0" y="328155"/>
                  </a:lnTo>
                  <a:lnTo>
                    <a:pt x="320535" y="328155"/>
                  </a:lnTo>
                  <a:lnTo>
                    <a:pt x="320535" y="0"/>
                  </a:lnTo>
                  <a:close/>
                </a:path>
              </a:pathLst>
            </a:custGeom>
            <a:solidFill>
              <a:srgbClr val="FD4DEC">
                <a:alpha val="71372"/>
              </a:srgbClr>
            </a:solidFill>
          </p:spPr>
          <p:txBody>
            <a:bodyPr wrap="square" lIns="0" tIns="0" rIns="0" bIns="0" rtlCol="0"/>
            <a:lstStyle/>
            <a:p>
              <a:endParaRPr/>
            </a:p>
          </p:txBody>
        </p:sp>
        <p:sp>
          <p:nvSpPr>
            <p:cNvPr id="127" name="object 28">
              <a:extLst>
                <a:ext uri="{FF2B5EF4-FFF2-40B4-BE49-F238E27FC236}">
                  <a16:creationId xmlns:a16="http://schemas.microsoft.com/office/drawing/2014/main" id="{C1BBA04E-2313-484B-A6D3-318FF28E229E}"/>
                </a:ext>
              </a:extLst>
            </p:cNvPr>
            <p:cNvSpPr/>
            <p:nvPr/>
          </p:nvSpPr>
          <p:spPr>
            <a:xfrm>
              <a:off x="3104896" y="2019299"/>
              <a:ext cx="434340" cy="762000"/>
            </a:xfrm>
            <a:custGeom>
              <a:avLst/>
              <a:gdLst/>
              <a:ahLst/>
              <a:cxnLst/>
              <a:rect l="l" t="t" r="r" b="b"/>
              <a:pathLst>
                <a:path w="434339" h="762000">
                  <a:moveTo>
                    <a:pt x="433831" y="0"/>
                  </a:moveTo>
                  <a:lnTo>
                    <a:pt x="0" y="433832"/>
                  </a:lnTo>
                  <a:lnTo>
                    <a:pt x="0" y="762000"/>
                  </a:lnTo>
                  <a:lnTo>
                    <a:pt x="433831" y="328167"/>
                  </a:lnTo>
                  <a:lnTo>
                    <a:pt x="433831" y="0"/>
                  </a:lnTo>
                  <a:close/>
                </a:path>
              </a:pathLst>
            </a:custGeom>
            <a:solidFill>
              <a:srgbClr val="CC3DBE">
                <a:alpha val="71372"/>
              </a:srgbClr>
            </a:solidFill>
          </p:spPr>
          <p:txBody>
            <a:bodyPr wrap="square" lIns="0" tIns="0" rIns="0" bIns="0" rtlCol="0"/>
            <a:lstStyle/>
            <a:p>
              <a:endParaRPr/>
            </a:p>
          </p:txBody>
        </p:sp>
        <p:sp>
          <p:nvSpPr>
            <p:cNvPr id="128" name="object 29">
              <a:extLst>
                <a:ext uri="{FF2B5EF4-FFF2-40B4-BE49-F238E27FC236}">
                  <a16:creationId xmlns:a16="http://schemas.microsoft.com/office/drawing/2014/main" id="{AAA8ED93-BEFE-CCD9-7ADF-42E82F83ED68}"/>
                </a:ext>
              </a:extLst>
            </p:cNvPr>
            <p:cNvSpPr/>
            <p:nvPr/>
          </p:nvSpPr>
          <p:spPr>
            <a:xfrm>
              <a:off x="2784348" y="2019299"/>
              <a:ext cx="754380" cy="434340"/>
            </a:xfrm>
            <a:custGeom>
              <a:avLst/>
              <a:gdLst/>
              <a:ahLst/>
              <a:cxnLst/>
              <a:rect l="l" t="t" r="r" b="b"/>
              <a:pathLst>
                <a:path w="754379" h="434339">
                  <a:moveTo>
                    <a:pt x="754379" y="0"/>
                  </a:moveTo>
                  <a:lnTo>
                    <a:pt x="433831" y="0"/>
                  </a:lnTo>
                  <a:lnTo>
                    <a:pt x="0" y="433832"/>
                  </a:lnTo>
                  <a:lnTo>
                    <a:pt x="320547" y="433832"/>
                  </a:lnTo>
                  <a:lnTo>
                    <a:pt x="754379" y="0"/>
                  </a:lnTo>
                  <a:close/>
                </a:path>
              </a:pathLst>
            </a:custGeom>
            <a:solidFill>
              <a:srgbClr val="FD6FF0">
                <a:alpha val="71372"/>
              </a:srgbClr>
            </a:solidFill>
          </p:spPr>
          <p:txBody>
            <a:bodyPr wrap="square" lIns="0" tIns="0" rIns="0" bIns="0" rtlCol="0"/>
            <a:lstStyle/>
            <a:p>
              <a:endParaRPr/>
            </a:p>
          </p:txBody>
        </p:sp>
        <p:sp>
          <p:nvSpPr>
            <p:cNvPr id="129" name="object 30">
              <a:extLst>
                <a:ext uri="{FF2B5EF4-FFF2-40B4-BE49-F238E27FC236}">
                  <a16:creationId xmlns:a16="http://schemas.microsoft.com/office/drawing/2014/main" id="{BA468E7C-9C76-9078-D234-E490DED845BD}"/>
                </a:ext>
              </a:extLst>
            </p:cNvPr>
            <p:cNvSpPr/>
            <p:nvPr/>
          </p:nvSpPr>
          <p:spPr>
            <a:xfrm>
              <a:off x="1757172" y="2808236"/>
              <a:ext cx="320675" cy="328295"/>
            </a:xfrm>
            <a:custGeom>
              <a:avLst/>
              <a:gdLst/>
              <a:ahLst/>
              <a:cxnLst/>
              <a:rect l="l" t="t" r="r" b="b"/>
              <a:pathLst>
                <a:path w="320675" h="328294">
                  <a:moveTo>
                    <a:pt x="320535" y="0"/>
                  </a:moveTo>
                  <a:lnTo>
                    <a:pt x="0" y="0"/>
                  </a:lnTo>
                  <a:lnTo>
                    <a:pt x="0" y="328155"/>
                  </a:lnTo>
                  <a:lnTo>
                    <a:pt x="320535" y="328155"/>
                  </a:lnTo>
                  <a:lnTo>
                    <a:pt x="320535" y="0"/>
                  </a:lnTo>
                  <a:close/>
                </a:path>
              </a:pathLst>
            </a:custGeom>
            <a:solidFill>
              <a:srgbClr val="FD4DEC">
                <a:alpha val="71372"/>
              </a:srgbClr>
            </a:solidFill>
          </p:spPr>
          <p:txBody>
            <a:bodyPr wrap="square" lIns="0" tIns="0" rIns="0" bIns="0" rtlCol="0"/>
            <a:lstStyle/>
            <a:p>
              <a:endParaRPr/>
            </a:p>
          </p:txBody>
        </p:sp>
        <p:sp>
          <p:nvSpPr>
            <p:cNvPr id="130" name="object 31">
              <a:extLst>
                <a:ext uri="{FF2B5EF4-FFF2-40B4-BE49-F238E27FC236}">
                  <a16:creationId xmlns:a16="http://schemas.microsoft.com/office/drawing/2014/main" id="{AF897E95-8BF6-1AB3-50DC-E7A8DD16C3C1}"/>
                </a:ext>
              </a:extLst>
            </p:cNvPr>
            <p:cNvSpPr/>
            <p:nvPr/>
          </p:nvSpPr>
          <p:spPr>
            <a:xfrm>
              <a:off x="2077720" y="2374391"/>
              <a:ext cx="434340" cy="762000"/>
            </a:xfrm>
            <a:custGeom>
              <a:avLst/>
              <a:gdLst/>
              <a:ahLst/>
              <a:cxnLst/>
              <a:rect l="l" t="t" r="r" b="b"/>
              <a:pathLst>
                <a:path w="434339" h="762000">
                  <a:moveTo>
                    <a:pt x="433831" y="0"/>
                  </a:moveTo>
                  <a:lnTo>
                    <a:pt x="0" y="433832"/>
                  </a:lnTo>
                  <a:lnTo>
                    <a:pt x="0" y="762000"/>
                  </a:lnTo>
                  <a:lnTo>
                    <a:pt x="433831" y="328168"/>
                  </a:lnTo>
                  <a:lnTo>
                    <a:pt x="433831" y="0"/>
                  </a:lnTo>
                  <a:close/>
                </a:path>
              </a:pathLst>
            </a:custGeom>
            <a:solidFill>
              <a:srgbClr val="CC3DBE">
                <a:alpha val="71372"/>
              </a:srgbClr>
            </a:solidFill>
          </p:spPr>
          <p:txBody>
            <a:bodyPr wrap="square" lIns="0" tIns="0" rIns="0" bIns="0" rtlCol="0"/>
            <a:lstStyle/>
            <a:p>
              <a:endParaRPr/>
            </a:p>
          </p:txBody>
        </p:sp>
        <p:sp>
          <p:nvSpPr>
            <p:cNvPr id="131" name="object 32">
              <a:extLst>
                <a:ext uri="{FF2B5EF4-FFF2-40B4-BE49-F238E27FC236}">
                  <a16:creationId xmlns:a16="http://schemas.microsoft.com/office/drawing/2014/main" id="{85F86B02-FD51-1098-B1D6-8ED641FA1777}"/>
                </a:ext>
              </a:extLst>
            </p:cNvPr>
            <p:cNvSpPr/>
            <p:nvPr/>
          </p:nvSpPr>
          <p:spPr>
            <a:xfrm>
              <a:off x="1757172" y="2374391"/>
              <a:ext cx="754380" cy="434340"/>
            </a:xfrm>
            <a:custGeom>
              <a:avLst/>
              <a:gdLst/>
              <a:ahLst/>
              <a:cxnLst/>
              <a:rect l="l" t="t" r="r" b="b"/>
              <a:pathLst>
                <a:path w="754380" h="434339">
                  <a:moveTo>
                    <a:pt x="754379" y="0"/>
                  </a:moveTo>
                  <a:lnTo>
                    <a:pt x="433831" y="0"/>
                  </a:lnTo>
                  <a:lnTo>
                    <a:pt x="0" y="433832"/>
                  </a:lnTo>
                  <a:lnTo>
                    <a:pt x="320547" y="433832"/>
                  </a:lnTo>
                  <a:lnTo>
                    <a:pt x="754379" y="0"/>
                  </a:lnTo>
                  <a:close/>
                </a:path>
              </a:pathLst>
            </a:custGeom>
            <a:solidFill>
              <a:srgbClr val="FD6FF0">
                <a:alpha val="71372"/>
              </a:srgbClr>
            </a:solidFill>
          </p:spPr>
          <p:txBody>
            <a:bodyPr wrap="square" lIns="0" tIns="0" rIns="0" bIns="0" rtlCol="0"/>
            <a:lstStyle/>
            <a:p>
              <a:endParaRPr/>
            </a:p>
          </p:txBody>
        </p:sp>
        <p:sp>
          <p:nvSpPr>
            <p:cNvPr id="132" name="object 33">
              <a:extLst>
                <a:ext uri="{FF2B5EF4-FFF2-40B4-BE49-F238E27FC236}">
                  <a16:creationId xmlns:a16="http://schemas.microsoft.com/office/drawing/2014/main" id="{18D9158C-5114-48EC-7F02-8F9AC1483228}"/>
                </a:ext>
              </a:extLst>
            </p:cNvPr>
            <p:cNvSpPr/>
            <p:nvPr/>
          </p:nvSpPr>
          <p:spPr>
            <a:xfrm>
              <a:off x="2791968" y="3465614"/>
              <a:ext cx="337185" cy="364490"/>
            </a:xfrm>
            <a:custGeom>
              <a:avLst/>
              <a:gdLst/>
              <a:ahLst/>
              <a:cxnLst/>
              <a:rect l="l" t="t" r="r" b="b"/>
              <a:pathLst>
                <a:path w="337185" h="364489">
                  <a:moveTo>
                    <a:pt x="336765" y="0"/>
                  </a:moveTo>
                  <a:lnTo>
                    <a:pt x="0" y="0"/>
                  </a:lnTo>
                  <a:lnTo>
                    <a:pt x="0" y="364197"/>
                  </a:lnTo>
                  <a:lnTo>
                    <a:pt x="336765" y="364197"/>
                  </a:lnTo>
                  <a:lnTo>
                    <a:pt x="336765" y="0"/>
                  </a:lnTo>
                  <a:close/>
                </a:path>
              </a:pathLst>
            </a:custGeom>
            <a:solidFill>
              <a:srgbClr val="FD4DEC">
                <a:alpha val="71372"/>
              </a:srgbClr>
            </a:solidFill>
          </p:spPr>
          <p:txBody>
            <a:bodyPr wrap="square" lIns="0" tIns="0" rIns="0" bIns="0" rtlCol="0"/>
            <a:lstStyle/>
            <a:p>
              <a:endParaRPr/>
            </a:p>
          </p:txBody>
        </p:sp>
        <p:sp>
          <p:nvSpPr>
            <p:cNvPr id="133" name="object 34">
              <a:extLst>
                <a:ext uri="{FF2B5EF4-FFF2-40B4-BE49-F238E27FC236}">
                  <a16:creationId xmlns:a16="http://schemas.microsoft.com/office/drawing/2014/main" id="{BDCFEE28-9BBB-56B6-3957-CF11D109C257}"/>
                </a:ext>
              </a:extLst>
            </p:cNvPr>
            <p:cNvSpPr/>
            <p:nvPr/>
          </p:nvSpPr>
          <p:spPr>
            <a:xfrm>
              <a:off x="3128772" y="3046475"/>
              <a:ext cx="419100" cy="783590"/>
            </a:xfrm>
            <a:custGeom>
              <a:avLst/>
              <a:gdLst/>
              <a:ahLst/>
              <a:cxnLst/>
              <a:rect l="l" t="t" r="r" b="b"/>
              <a:pathLst>
                <a:path w="419100" h="783589">
                  <a:moveTo>
                    <a:pt x="419100" y="0"/>
                  </a:moveTo>
                  <a:lnTo>
                    <a:pt x="0" y="419100"/>
                  </a:lnTo>
                  <a:lnTo>
                    <a:pt x="0" y="783336"/>
                  </a:lnTo>
                  <a:lnTo>
                    <a:pt x="419100" y="364236"/>
                  </a:lnTo>
                  <a:lnTo>
                    <a:pt x="419100" y="0"/>
                  </a:lnTo>
                  <a:close/>
                </a:path>
              </a:pathLst>
            </a:custGeom>
            <a:solidFill>
              <a:srgbClr val="CC3DBE">
                <a:alpha val="71372"/>
              </a:srgbClr>
            </a:solidFill>
          </p:spPr>
          <p:txBody>
            <a:bodyPr wrap="square" lIns="0" tIns="0" rIns="0" bIns="0" rtlCol="0"/>
            <a:lstStyle/>
            <a:p>
              <a:endParaRPr/>
            </a:p>
          </p:txBody>
        </p:sp>
        <p:sp>
          <p:nvSpPr>
            <p:cNvPr id="134" name="object 35">
              <a:extLst>
                <a:ext uri="{FF2B5EF4-FFF2-40B4-BE49-F238E27FC236}">
                  <a16:creationId xmlns:a16="http://schemas.microsoft.com/office/drawing/2014/main" id="{0C617CE7-B71B-2A00-1852-7CE1BF078617}"/>
                </a:ext>
              </a:extLst>
            </p:cNvPr>
            <p:cNvSpPr/>
            <p:nvPr/>
          </p:nvSpPr>
          <p:spPr>
            <a:xfrm>
              <a:off x="2791968" y="3046475"/>
              <a:ext cx="756285" cy="419100"/>
            </a:xfrm>
            <a:custGeom>
              <a:avLst/>
              <a:gdLst/>
              <a:ahLst/>
              <a:cxnLst/>
              <a:rect l="l" t="t" r="r" b="b"/>
              <a:pathLst>
                <a:path w="756285" h="419100">
                  <a:moveTo>
                    <a:pt x="755904" y="0"/>
                  </a:moveTo>
                  <a:lnTo>
                    <a:pt x="419100" y="0"/>
                  </a:lnTo>
                  <a:lnTo>
                    <a:pt x="0" y="419100"/>
                  </a:lnTo>
                  <a:lnTo>
                    <a:pt x="336804" y="419100"/>
                  </a:lnTo>
                  <a:lnTo>
                    <a:pt x="755904" y="0"/>
                  </a:lnTo>
                  <a:close/>
                </a:path>
              </a:pathLst>
            </a:custGeom>
            <a:solidFill>
              <a:srgbClr val="FD6FF0">
                <a:alpha val="71372"/>
              </a:srgbClr>
            </a:solidFill>
          </p:spPr>
          <p:txBody>
            <a:bodyPr wrap="square" lIns="0" tIns="0" rIns="0" bIns="0" rtlCol="0"/>
            <a:lstStyle/>
            <a:p>
              <a:endParaRPr/>
            </a:p>
          </p:txBody>
        </p:sp>
      </p:grpSp>
      <p:sp>
        <p:nvSpPr>
          <p:cNvPr id="136" name="object 37">
            <a:extLst>
              <a:ext uri="{FF2B5EF4-FFF2-40B4-BE49-F238E27FC236}">
                <a16:creationId xmlns:a16="http://schemas.microsoft.com/office/drawing/2014/main" id="{0BA7F3AE-5DB6-3CBB-161A-99C94268083F}"/>
              </a:ext>
            </a:extLst>
          </p:cNvPr>
          <p:cNvSpPr txBox="1"/>
          <p:nvPr/>
        </p:nvSpPr>
        <p:spPr>
          <a:xfrm>
            <a:off x="1557278" y="1311583"/>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137" name="object 38">
            <a:extLst>
              <a:ext uri="{FF2B5EF4-FFF2-40B4-BE49-F238E27FC236}">
                <a16:creationId xmlns:a16="http://schemas.microsoft.com/office/drawing/2014/main" id="{A1B44C7C-6F4A-6785-5AF3-6A85BEAF882A}"/>
              </a:ext>
            </a:extLst>
          </p:cNvPr>
          <p:cNvSpPr txBox="1"/>
          <p:nvPr/>
        </p:nvSpPr>
        <p:spPr>
          <a:xfrm>
            <a:off x="2805559" y="1283375"/>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grpSp>
        <p:nvGrpSpPr>
          <p:cNvPr id="138" name="object 39">
            <a:extLst>
              <a:ext uri="{FF2B5EF4-FFF2-40B4-BE49-F238E27FC236}">
                <a16:creationId xmlns:a16="http://schemas.microsoft.com/office/drawing/2014/main" id="{5571E95D-66A8-89E9-54CC-A6E0A7626AB2}"/>
              </a:ext>
            </a:extLst>
          </p:cNvPr>
          <p:cNvGrpSpPr/>
          <p:nvPr/>
        </p:nvGrpSpPr>
        <p:grpSpPr>
          <a:xfrm>
            <a:off x="1994374" y="1277103"/>
            <a:ext cx="285970" cy="302682"/>
            <a:chOff x="5718048" y="2395727"/>
            <a:chExt cx="756285" cy="800481"/>
          </a:xfrm>
        </p:grpSpPr>
        <p:sp>
          <p:nvSpPr>
            <p:cNvPr id="139" name="object 40">
              <a:extLst>
                <a:ext uri="{FF2B5EF4-FFF2-40B4-BE49-F238E27FC236}">
                  <a16:creationId xmlns:a16="http://schemas.microsoft.com/office/drawing/2014/main" id="{C42B6308-8356-4A6E-A61B-DC28A5920D5E}"/>
                </a:ext>
              </a:extLst>
            </p:cNvPr>
            <p:cNvSpPr/>
            <p:nvPr/>
          </p:nvSpPr>
          <p:spPr>
            <a:xfrm>
              <a:off x="6154674" y="2408681"/>
              <a:ext cx="307975" cy="337185"/>
            </a:xfrm>
            <a:custGeom>
              <a:avLst/>
              <a:gdLst/>
              <a:ahLst/>
              <a:cxnLst/>
              <a:rect l="l" t="t" r="r" b="b"/>
              <a:pathLst>
                <a:path w="307975" h="337185">
                  <a:moveTo>
                    <a:pt x="307848" y="0"/>
                  </a:moveTo>
                  <a:lnTo>
                    <a:pt x="0" y="0"/>
                  </a:lnTo>
                  <a:lnTo>
                    <a:pt x="0" y="336803"/>
                  </a:lnTo>
                  <a:lnTo>
                    <a:pt x="307848" y="336803"/>
                  </a:lnTo>
                  <a:lnTo>
                    <a:pt x="307848" y="0"/>
                  </a:lnTo>
                  <a:close/>
                </a:path>
              </a:pathLst>
            </a:custGeom>
            <a:solidFill>
              <a:srgbClr val="FF00FF"/>
            </a:solidFill>
          </p:spPr>
          <p:txBody>
            <a:bodyPr wrap="square" lIns="0" tIns="0" rIns="0" bIns="0" rtlCol="0"/>
            <a:lstStyle/>
            <a:p>
              <a:endParaRPr/>
            </a:p>
          </p:txBody>
        </p:sp>
        <p:sp>
          <p:nvSpPr>
            <p:cNvPr id="140" name="object 41">
              <a:extLst>
                <a:ext uri="{FF2B5EF4-FFF2-40B4-BE49-F238E27FC236}">
                  <a16:creationId xmlns:a16="http://schemas.microsoft.com/office/drawing/2014/main" id="{EEF4FE11-2A7C-E35A-89AC-7BC3DA0EDEE6}"/>
                </a:ext>
              </a:extLst>
            </p:cNvPr>
            <p:cNvSpPr/>
            <p:nvPr/>
          </p:nvSpPr>
          <p:spPr>
            <a:xfrm>
              <a:off x="6154674" y="2408681"/>
              <a:ext cx="307975" cy="337185"/>
            </a:xfrm>
            <a:custGeom>
              <a:avLst/>
              <a:gdLst/>
              <a:ahLst/>
              <a:cxnLst/>
              <a:rect l="l" t="t" r="r" b="b"/>
              <a:pathLst>
                <a:path w="307975" h="337185">
                  <a:moveTo>
                    <a:pt x="0" y="336803"/>
                  </a:moveTo>
                  <a:lnTo>
                    <a:pt x="307848" y="336803"/>
                  </a:lnTo>
                  <a:lnTo>
                    <a:pt x="307848" y="0"/>
                  </a:lnTo>
                  <a:lnTo>
                    <a:pt x="0" y="0"/>
                  </a:lnTo>
                  <a:lnTo>
                    <a:pt x="0" y="336803"/>
                  </a:lnTo>
                  <a:close/>
                </a:path>
              </a:pathLst>
            </a:custGeom>
            <a:ln w="19050">
              <a:solidFill>
                <a:srgbClr val="44536A"/>
              </a:solidFill>
            </a:ln>
          </p:spPr>
          <p:txBody>
            <a:bodyPr wrap="square" lIns="0" tIns="0" rIns="0" bIns="0" rtlCol="0"/>
            <a:lstStyle/>
            <a:p>
              <a:endParaRPr/>
            </a:p>
          </p:txBody>
        </p:sp>
        <p:sp>
          <p:nvSpPr>
            <p:cNvPr id="141" name="object 42">
              <a:extLst>
                <a:ext uri="{FF2B5EF4-FFF2-40B4-BE49-F238E27FC236}">
                  <a16:creationId xmlns:a16="http://schemas.microsoft.com/office/drawing/2014/main" id="{BC78C267-89B9-B61B-C2B5-53633F05969A}"/>
                </a:ext>
              </a:extLst>
            </p:cNvPr>
            <p:cNvSpPr/>
            <p:nvPr/>
          </p:nvSpPr>
          <p:spPr>
            <a:xfrm>
              <a:off x="5953506" y="2618993"/>
              <a:ext cx="307975" cy="337185"/>
            </a:xfrm>
            <a:custGeom>
              <a:avLst/>
              <a:gdLst/>
              <a:ahLst/>
              <a:cxnLst/>
              <a:rect l="l" t="t" r="r" b="b"/>
              <a:pathLst>
                <a:path w="307975" h="337185">
                  <a:moveTo>
                    <a:pt x="307848" y="0"/>
                  </a:moveTo>
                  <a:lnTo>
                    <a:pt x="0" y="0"/>
                  </a:lnTo>
                  <a:lnTo>
                    <a:pt x="0" y="336803"/>
                  </a:lnTo>
                  <a:lnTo>
                    <a:pt x="307848" y="336803"/>
                  </a:lnTo>
                  <a:lnTo>
                    <a:pt x="307848" y="0"/>
                  </a:lnTo>
                  <a:close/>
                </a:path>
              </a:pathLst>
            </a:custGeom>
            <a:solidFill>
              <a:srgbClr val="FF00FF"/>
            </a:solidFill>
          </p:spPr>
          <p:txBody>
            <a:bodyPr wrap="square" lIns="0" tIns="0" rIns="0" bIns="0" rtlCol="0"/>
            <a:lstStyle/>
            <a:p>
              <a:endParaRPr/>
            </a:p>
          </p:txBody>
        </p:sp>
        <p:sp>
          <p:nvSpPr>
            <p:cNvPr id="142" name="object 43">
              <a:extLst>
                <a:ext uri="{FF2B5EF4-FFF2-40B4-BE49-F238E27FC236}">
                  <a16:creationId xmlns:a16="http://schemas.microsoft.com/office/drawing/2014/main" id="{574807A7-96A5-9DC2-DDB8-2A04A6443149}"/>
                </a:ext>
              </a:extLst>
            </p:cNvPr>
            <p:cNvSpPr/>
            <p:nvPr/>
          </p:nvSpPr>
          <p:spPr>
            <a:xfrm>
              <a:off x="5953506" y="2618993"/>
              <a:ext cx="307975" cy="337185"/>
            </a:xfrm>
            <a:custGeom>
              <a:avLst/>
              <a:gdLst/>
              <a:ahLst/>
              <a:cxnLst/>
              <a:rect l="l" t="t" r="r" b="b"/>
              <a:pathLst>
                <a:path w="307975" h="337185">
                  <a:moveTo>
                    <a:pt x="0" y="336803"/>
                  </a:moveTo>
                  <a:lnTo>
                    <a:pt x="307848" y="336803"/>
                  </a:lnTo>
                  <a:lnTo>
                    <a:pt x="307848" y="0"/>
                  </a:lnTo>
                  <a:lnTo>
                    <a:pt x="0" y="0"/>
                  </a:lnTo>
                  <a:lnTo>
                    <a:pt x="0" y="336803"/>
                  </a:lnTo>
                  <a:close/>
                </a:path>
              </a:pathLst>
            </a:custGeom>
            <a:ln w="19050">
              <a:solidFill>
                <a:srgbClr val="44536A"/>
              </a:solidFill>
            </a:ln>
          </p:spPr>
          <p:txBody>
            <a:bodyPr wrap="square" lIns="0" tIns="0" rIns="0" bIns="0" rtlCol="0"/>
            <a:lstStyle/>
            <a:p>
              <a:endParaRPr/>
            </a:p>
          </p:txBody>
        </p:sp>
        <p:sp>
          <p:nvSpPr>
            <p:cNvPr id="143" name="object 44">
              <a:extLst>
                <a:ext uri="{FF2B5EF4-FFF2-40B4-BE49-F238E27FC236}">
                  <a16:creationId xmlns:a16="http://schemas.microsoft.com/office/drawing/2014/main" id="{542F5678-53F8-9E58-8916-C41CE5523693}"/>
                </a:ext>
              </a:extLst>
            </p:cNvPr>
            <p:cNvSpPr/>
            <p:nvPr/>
          </p:nvSpPr>
          <p:spPr>
            <a:xfrm>
              <a:off x="5718048" y="2830448"/>
              <a:ext cx="321310" cy="365760"/>
            </a:xfrm>
            <a:custGeom>
              <a:avLst/>
              <a:gdLst/>
              <a:ahLst/>
              <a:cxnLst/>
              <a:rect l="l" t="t" r="r" b="b"/>
              <a:pathLst>
                <a:path w="321310" h="365760">
                  <a:moveTo>
                    <a:pt x="321183" y="363093"/>
                  </a:moveTo>
                  <a:lnTo>
                    <a:pt x="0" y="363093"/>
                  </a:lnTo>
                  <a:lnTo>
                    <a:pt x="0" y="365379"/>
                  </a:lnTo>
                  <a:lnTo>
                    <a:pt x="321183" y="365379"/>
                  </a:lnTo>
                  <a:lnTo>
                    <a:pt x="321183" y="363093"/>
                  </a:lnTo>
                  <a:close/>
                </a:path>
                <a:path w="321310" h="365760">
                  <a:moveTo>
                    <a:pt x="321183" y="0"/>
                  </a:moveTo>
                  <a:lnTo>
                    <a:pt x="0" y="0"/>
                  </a:lnTo>
                  <a:lnTo>
                    <a:pt x="0" y="12573"/>
                  </a:lnTo>
                  <a:lnTo>
                    <a:pt x="321183" y="12573"/>
                  </a:lnTo>
                  <a:lnTo>
                    <a:pt x="321183" y="0"/>
                  </a:lnTo>
                  <a:close/>
                </a:path>
              </a:pathLst>
            </a:custGeom>
            <a:solidFill>
              <a:srgbClr val="FD4DEC">
                <a:alpha val="71372"/>
              </a:srgbClr>
            </a:solidFill>
          </p:spPr>
          <p:txBody>
            <a:bodyPr wrap="square" lIns="0" tIns="0" rIns="0" bIns="0" rtlCol="0"/>
            <a:lstStyle/>
            <a:p>
              <a:endParaRPr/>
            </a:p>
          </p:txBody>
        </p:sp>
        <p:sp>
          <p:nvSpPr>
            <p:cNvPr id="144" name="object 45">
              <a:extLst>
                <a:ext uri="{FF2B5EF4-FFF2-40B4-BE49-F238E27FC236}">
                  <a16:creationId xmlns:a16="http://schemas.microsoft.com/office/drawing/2014/main" id="{94E3D69C-D97F-7808-E9FC-19EF3F98319C}"/>
                </a:ext>
              </a:extLst>
            </p:cNvPr>
            <p:cNvSpPr/>
            <p:nvPr/>
          </p:nvSpPr>
          <p:spPr>
            <a:xfrm>
              <a:off x="6039231" y="2395727"/>
              <a:ext cx="434975" cy="800100"/>
            </a:xfrm>
            <a:custGeom>
              <a:avLst/>
              <a:gdLst/>
              <a:ahLst/>
              <a:cxnLst/>
              <a:rect l="l" t="t" r="r" b="b"/>
              <a:pathLst>
                <a:path w="434975" h="800100">
                  <a:moveTo>
                    <a:pt x="434721" y="0"/>
                  </a:moveTo>
                  <a:lnTo>
                    <a:pt x="0" y="434721"/>
                  </a:lnTo>
                  <a:lnTo>
                    <a:pt x="0" y="800100"/>
                  </a:lnTo>
                  <a:lnTo>
                    <a:pt x="434721" y="365379"/>
                  </a:lnTo>
                  <a:lnTo>
                    <a:pt x="434721" y="0"/>
                  </a:lnTo>
                  <a:close/>
                </a:path>
              </a:pathLst>
            </a:custGeom>
            <a:solidFill>
              <a:srgbClr val="CC3DBE">
                <a:alpha val="71372"/>
              </a:srgbClr>
            </a:solidFill>
          </p:spPr>
          <p:txBody>
            <a:bodyPr wrap="square" lIns="0" tIns="0" rIns="0" bIns="0" rtlCol="0"/>
            <a:lstStyle/>
            <a:p>
              <a:endParaRPr/>
            </a:p>
          </p:txBody>
        </p:sp>
        <p:sp>
          <p:nvSpPr>
            <p:cNvPr id="145" name="object 46">
              <a:extLst>
                <a:ext uri="{FF2B5EF4-FFF2-40B4-BE49-F238E27FC236}">
                  <a16:creationId xmlns:a16="http://schemas.microsoft.com/office/drawing/2014/main" id="{37F4FDD2-B1A1-C4AC-9F4F-92892423E03A}"/>
                </a:ext>
              </a:extLst>
            </p:cNvPr>
            <p:cNvSpPr/>
            <p:nvPr/>
          </p:nvSpPr>
          <p:spPr>
            <a:xfrm>
              <a:off x="5718048" y="2395727"/>
              <a:ext cx="756285" cy="434975"/>
            </a:xfrm>
            <a:custGeom>
              <a:avLst/>
              <a:gdLst/>
              <a:ahLst/>
              <a:cxnLst/>
              <a:rect l="l" t="t" r="r" b="b"/>
              <a:pathLst>
                <a:path w="756285" h="434975">
                  <a:moveTo>
                    <a:pt x="755903" y="0"/>
                  </a:moveTo>
                  <a:lnTo>
                    <a:pt x="434721" y="0"/>
                  </a:lnTo>
                  <a:lnTo>
                    <a:pt x="0" y="434721"/>
                  </a:lnTo>
                  <a:lnTo>
                    <a:pt x="321182" y="434721"/>
                  </a:lnTo>
                  <a:lnTo>
                    <a:pt x="755903" y="0"/>
                  </a:lnTo>
                  <a:close/>
                </a:path>
              </a:pathLst>
            </a:custGeom>
            <a:solidFill>
              <a:srgbClr val="FD6FF0">
                <a:alpha val="71372"/>
              </a:srgbClr>
            </a:solidFill>
          </p:spPr>
          <p:txBody>
            <a:bodyPr wrap="square" lIns="0" tIns="0" rIns="0" bIns="0" rtlCol="0"/>
            <a:lstStyle/>
            <a:p>
              <a:endParaRPr/>
            </a:p>
          </p:txBody>
        </p:sp>
        <p:sp>
          <p:nvSpPr>
            <p:cNvPr id="146" name="object 47">
              <a:extLst>
                <a:ext uri="{FF2B5EF4-FFF2-40B4-BE49-F238E27FC236}">
                  <a16:creationId xmlns:a16="http://schemas.microsoft.com/office/drawing/2014/main" id="{26D3FD96-53F2-D26E-FE7F-212E7DC68E52}"/>
                </a:ext>
              </a:extLst>
            </p:cNvPr>
            <p:cNvSpPr/>
            <p:nvPr/>
          </p:nvSpPr>
          <p:spPr>
            <a:xfrm>
              <a:off x="5720334" y="2843022"/>
              <a:ext cx="326390" cy="350520"/>
            </a:xfrm>
            <a:custGeom>
              <a:avLst/>
              <a:gdLst/>
              <a:ahLst/>
              <a:cxnLst/>
              <a:rect l="l" t="t" r="r" b="b"/>
              <a:pathLst>
                <a:path w="326389" h="350519">
                  <a:moveTo>
                    <a:pt x="326136" y="0"/>
                  </a:moveTo>
                  <a:lnTo>
                    <a:pt x="0" y="0"/>
                  </a:lnTo>
                  <a:lnTo>
                    <a:pt x="0" y="350520"/>
                  </a:lnTo>
                  <a:lnTo>
                    <a:pt x="326136" y="350520"/>
                  </a:lnTo>
                  <a:lnTo>
                    <a:pt x="326136" y="0"/>
                  </a:lnTo>
                  <a:close/>
                </a:path>
              </a:pathLst>
            </a:custGeom>
            <a:solidFill>
              <a:srgbClr val="FF00FF"/>
            </a:solidFill>
          </p:spPr>
          <p:txBody>
            <a:bodyPr wrap="square" lIns="0" tIns="0" rIns="0" bIns="0" rtlCol="0"/>
            <a:lstStyle/>
            <a:p>
              <a:endParaRPr/>
            </a:p>
          </p:txBody>
        </p:sp>
        <p:sp>
          <p:nvSpPr>
            <p:cNvPr id="147" name="object 48">
              <a:extLst>
                <a:ext uri="{FF2B5EF4-FFF2-40B4-BE49-F238E27FC236}">
                  <a16:creationId xmlns:a16="http://schemas.microsoft.com/office/drawing/2014/main" id="{6FB46FBF-F75C-C3E6-41CC-BED5DB7905BD}"/>
                </a:ext>
              </a:extLst>
            </p:cNvPr>
            <p:cNvSpPr/>
            <p:nvPr/>
          </p:nvSpPr>
          <p:spPr>
            <a:xfrm>
              <a:off x="5720334" y="2843022"/>
              <a:ext cx="326390" cy="350520"/>
            </a:xfrm>
            <a:custGeom>
              <a:avLst/>
              <a:gdLst/>
              <a:ahLst/>
              <a:cxnLst/>
              <a:rect l="l" t="t" r="r" b="b"/>
              <a:pathLst>
                <a:path w="326389" h="350519">
                  <a:moveTo>
                    <a:pt x="0" y="350520"/>
                  </a:moveTo>
                  <a:lnTo>
                    <a:pt x="326136" y="350520"/>
                  </a:lnTo>
                  <a:lnTo>
                    <a:pt x="326136" y="0"/>
                  </a:lnTo>
                  <a:lnTo>
                    <a:pt x="0" y="0"/>
                  </a:lnTo>
                  <a:lnTo>
                    <a:pt x="0" y="350520"/>
                  </a:lnTo>
                  <a:close/>
                </a:path>
              </a:pathLst>
            </a:custGeom>
            <a:ln w="19050">
              <a:solidFill>
                <a:srgbClr val="44536A"/>
              </a:solidFill>
            </a:ln>
          </p:spPr>
          <p:txBody>
            <a:bodyPr wrap="square" lIns="0" tIns="0" rIns="0" bIns="0" rtlCol="0"/>
            <a:lstStyle/>
            <a:p>
              <a:endParaRPr/>
            </a:p>
          </p:txBody>
        </p:sp>
      </p:grpSp>
      <p:grpSp>
        <p:nvGrpSpPr>
          <p:cNvPr id="149" name="object 50">
            <a:extLst>
              <a:ext uri="{FF2B5EF4-FFF2-40B4-BE49-F238E27FC236}">
                <a16:creationId xmlns:a16="http://schemas.microsoft.com/office/drawing/2014/main" id="{3CE79940-1659-8C04-293D-CF81F66578C3}"/>
              </a:ext>
            </a:extLst>
          </p:cNvPr>
          <p:cNvGrpSpPr/>
          <p:nvPr/>
        </p:nvGrpSpPr>
        <p:grpSpPr>
          <a:xfrm>
            <a:off x="3237660" y="1044438"/>
            <a:ext cx="852436" cy="753319"/>
            <a:chOff x="9006078" y="1780413"/>
            <a:chExt cx="2254377" cy="1992249"/>
          </a:xfrm>
        </p:grpSpPr>
        <p:sp>
          <p:nvSpPr>
            <p:cNvPr id="150" name="object 51">
              <a:extLst>
                <a:ext uri="{FF2B5EF4-FFF2-40B4-BE49-F238E27FC236}">
                  <a16:creationId xmlns:a16="http://schemas.microsoft.com/office/drawing/2014/main" id="{22928C58-DDDB-CA93-EB13-8E95E43E6C68}"/>
                </a:ext>
              </a:extLst>
            </p:cNvPr>
            <p:cNvSpPr/>
            <p:nvPr/>
          </p:nvSpPr>
          <p:spPr>
            <a:xfrm>
              <a:off x="9864090" y="1789938"/>
              <a:ext cx="1386840" cy="1379220"/>
            </a:xfrm>
            <a:custGeom>
              <a:avLst/>
              <a:gdLst/>
              <a:ahLst/>
              <a:cxnLst/>
              <a:rect l="l" t="t" r="r" b="b"/>
              <a:pathLst>
                <a:path w="1386840" h="1379220">
                  <a:moveTo>
                    <a:pt x="0" y="1379219"/>
                  </a:moveTo>
                  <a:lnTo>
                    <a:pt x="1386840" y="1379219"/>
                  </a:lnTo>
                  <a:lnTo>
                    <a:pt x="1386840" y="0"/>
                  </a:lnTo>
                  <a:lnTo>
                    <a:pt x="0" y="0"/>
                  </a:lnTo>
                  <a:lnTo>
                    <a:pt x="0" y="1379219"/>
                  </a:lnTo>
                  <a:close/>
                </a:path>
              </a:pathLst>
            </a:custGeom>
            <a:ln w="19050">
              <a:solidFill>
                <a:srgbClr val="44536A"/>
              </a:solidFill>
            </a:ln>
          </p:spPr>
          <p:txBody>
            <a:bodyPr wrap="square" lIns="0" tIns="0" rIns="0" bIns="0" rtlCol="0"/>
            <a:lstStyle/>
            <a:p>
              <a:endParaRPr/>
            </a:p>
          </p:txBody>
        </p:sp>
        <p:sp>
          <p:nvSpPr>
            <p:cNvPr id="151" name="object 52">
              <a:extLst>
                <a:ext uri="{FF2B5EF4-FFF2-40B4-BE49-F238E27FC236}">
                  <a16:creationId xmlns:a16="http://schemas.microsoft.com/office/drawing/2014/main" id="{44ECF851-1079-5F3F-B70B-B543B9D3F1F4}"/>
                </a:ext>
              </a:extLst>
            </p:cNvPr>
            <p:cNvSpPr/>
            <p:nvPr/>
          </p:nvSpPr>
          <p:spPr>
            <a:xfrm>
              <a:off x="11052810" y="2138299"/>
              <a:ext cx="207645" cy="688975"/>
            </a:xfrm>
            <a:custGeom>
              <a:avLst/>
              <a:gdLst/>
              <a:ahLst/>
              <a:cxnLst/>
              <a:rect l="l" t="t" r="r" b="b"/>
              <a:pathLst>
                <a:path w="207645" h="688975">
                  <a:moveTo>
                    <a:pt x="0" y="0"/>
                  </a:moveTo>
                  <a:lnTo>
                    <a:pt x="207644" y="0"/>
                  </a:lnTo>
                </a:path>
                <a:path w="207645" h="688975">
                  <a:moveTo>
                    <a:pt x="0" y="344424"/>
                  </a:moveTo>
                  <a:lnTo>
                    <a:pt x="207644" y="344424"/>
                  </a:lnTo>
                </a:path>
                <a:path w="207645" h="688975">
                  <a:moveTo>
                    <a:pt x="0" y="688848"/>
                  </a:moveTo>
                  <a:lnTo>
                    <a:pt x="207644" y="688848"/>
                  </a:lnTo>
                </a:path>
              </a:pathLst>
            </a:custGeom>
            <a:ln w="33020">
              <a:solidFill>
                <a:srgbClr val="44536A"/>
              </a:solidFill>
            </a:ln>
          </p:spPr>
          <p:txBody>
            <a:bodyPr wrap="square" lIns="0" tIns="0" rIns="0" bIns="0" rtlCol="0"/>
            <a:lstStyle/>
            <a:p>
              <a:endParaRPr/>
            </a:p>
          </p:txBody>
        </p:sp>
        <p:sp>
          <p:nvSpPr>
            <p:cNvPr id="152" name="object 53">
              <a:extLst>
                <a:ext uri="{FF2B5EF4-FFF2-40B4-BE49-F238E27FC236}">
                  <a16:creationId xmlns:a16="http://schemas.microsoft.com/office/drawing/2014/main" id="{6F056130-3E4F-090B-4F3C-187970BE8572}"/>
                </a:ext>
              </a:extLst>
            </p:cNvPr>
            <p:cNvSpPr/>
            <p:nvPr/>
          </p:nvSpPr>
          <p:spPr>
            <a:xfrm>
              <a:off x="10213975" y="1780413"/>
              <a:ext cx="685800" cy="148590"/>
            </a:xfrm>
            <a:custGeom>
              <a:avLst/>
              <a:gdLst/>
              <a:ahLst/>
              <a:cxnLst/>
              <a:rect l="l" t="t" r="r" b="b"/>
              <a:pathLst>
                <a:path w="685800" h="148589">
                  <a:moveTo>
                    <a:pt x="0" y="0"/>
                  </a:moveTo>
                  <a:lnTo>
                    <a:pt x="0" y="148208"/>
                  </a:lnTo>
                </a:path>
                <a:path w="685800" h="148589">
                  <a:moveTo>
                    <a:pt x="342900" y="0"/>
                  </a:moveTo>
                  <a:lnTo>
                    <a:pt x="342900" y="148208"/>
                  </a:lnTo>
                </a:path>
                <a:path w="685800" h="148589">
                  <a:moveTo>
                    <a:pt x="685800" y="0"/>
                  </a:moveTo>
                  <a:lnTo>
                    <a:pt x="685800" y="148208"/>
                  </a:lnTo>
                </a:path>
              </a:pathLst>
            </a:custGeom>
            <a:ln w="33019">
              <a:solidFill>
                <a:srgbClr val="44536A"/>
              </a:solidFill>
            </a:ln>
          </p:spPr>
          <p:txBody>
            <a:bodyPr wrap="square" lIns="0" tIns="0" rIns="0" bIns="0" rtlCol="0"/>
            <a:lstStyle/>
            <a:p>
              <a:endParaRPr/>
            </a:p>
          </p:txBody>
        </p:sp>
        <p:sp>
          <p:nvSpPr>
            <p:cNvPr id="153" name="object 54">
              <a:extLst>
                <a:ext uri="{FF2B5EF4-FFF2-40B4-BE49-F238E27FC236}">
                  <a16:creationId xmlns:a16="http://schemas.microsoft.com/office/drawing/2014/main" id="{83205B8D-13EB-BF04-5BEC-4AA9A085AFA1}"/>
                </a:ext>
              </a:extLst>
            </p:cNvPr>
            <p:cNvSpPr/>
            <p:nvPr/>
          </p:nvSpPr>
          <p:spPr>
            <a:xfrm>
              <a:off x="9665970" y="1928622"/>
              <a:ext cx="1386840" cy="1377950"/>
            </a:xfrm>
            <a:custGeom>
              <a:avLst/>
              <a:gdLst/>
              <a:ahLst/>
              <a:cxnLst/>
              <a:rect l="l" t="t" r="r" b="b"/>
              <a:pathLst>
                <a:path w="1386840" h="1377950">
                  <a:moveTo>
                    <a:pt x="1386840" y="0"/>
                  </a:moveTo>
                  <a:lnTo>
                    <a:pt x="0" y="0"/>
                  </a:lnTo>
                  <a:lnTo>
                    <a:pt x="0" y="1377696"/>
                  </a:lnTo>
                  <a:lnTo>
                    <a:pt x="1386840" y="1377696"/>
                  </a:lnTo>
                  <a:lnTo>
                    <a:pt x="1386840" y="0"/>
                  </a:lnTo>
                  <a:close/>
                </a:path>
              </a:pathLst>
            </a:custGeom>
            <a:solidFill>
              <a:srgbClr val="FFFFFF"/>
            </a:solidFill>
          </p:spPr>
          <p:txBody>
            <a:bodyPr wrap="square" lIns="0" tIns="0" rIns="0" bIns="0" rtlCol="0"/>
            <a:lstStyle/>
            <a:p>
              <a:endParaRPr/>
            </a:p>
          </p:txBody>
        </p:sp>
        <p:sp>
          <p:nvSpPr>
            <p:cNvPr id="154" name="object 55">
              <a:extLst>
                <a:ext uri="{FF2B5EF4-FFF2-40B4-BE49-F238E27FC236}">
                  <a16:creationId xmlns:a16="http://schemas.microsoft.com/office/drawing/2014/main" id="{80F2A07D-84AE-87F4-5B6E-25A4E06F16AC}"/>
                </a:ext>
              </a:extLst>
            </p:cNvPr>
            <p:cNvSpPr/>
            <p:nvPr/>
          </p:nvSpPr>
          <p:spPr>
            <a:xfrm>
              <a:off x="9665970" y="1928622"/>
              <a:ext cx="1386840" cy="1377950"/>
            </a:xfrm>
            <a:custGeom>
              <a:avLst/>
              <a:gdLst/>
              <a:ahLst/>
              <a:cxnLst/>
              <a:rect l="l" t="t" r="r" b="b"/>
              <a:pathLst>
                <a:path w="1386840" h="1377950">
                  <a:moveTo>
                    <a:pt x="0" y="1377696"/>
                  </a:moveTo>
                  <a:lnTo>
                    <a:pt x="1386840" y="1377696"/>
                  </a:lnTo>
                  <a:lnTo>
                    <a:pt x="1386840" y="0"/>
                  </a:lnTo>
                  <a:lnTo>
                    <a:pt x="0" y="0"/>
                  </a:lnTo>
                  <a:lnTo>
                    <a:pt x="0" y="1377696"/>
                  </a:lnTo>
                  <a:close/>
                </a:path>
              </a:pathLst>
            </a:custGeom>
            <a:ln w="19050">
              <a:solidFill>
                <a:srgbClr val="44536A"/>
              </a:solidFill>
            </a:ln>
          </p:spPr>
          <p:txBody>
            <a:bodyPr wrap="square" lIns="0" tIns="0" rIns="0" bIns="0" rtlCol="0"/>
            <a:lstStyle/>
            <a:p>
              <a:endParaRPr/>
            </a:p>
          </p:txBody>
        </p:sp>
        <p:sp>
          <p:nvSpPr>
            <p:cNvPr id="155" name="object 56">
              <a:extLst>
                <a:ext uri="{FF2B5EF4-FFF2-40B4-BE49-F238E27FC236}">
                  <a16:creationId xmlns:a16="http://schemas.microsoft.com/office/drawing/2014/main" id="{0895D590-3EFE-5406-3AA8-2765A899BB92}"/>
                </a:ext>
              </a:extLst>
            </p:cNvPr>
            <p:cNvSpPr/>
            <p:nvPr/>
          </p:nvSpPr>
          <p:spPr>
            <a:xfrm>
              <a:off x="10824210" y="2276983"/>
              <a:ext cx="238125" cy="688975"/>
            </a:xfrm>
            <a:custGeom>
              <a:avLst/>
              <a:gdLst/>
              <a:ahLst/>
              <a:cxnLst/>
              <a:rect l="l" t="t" r="r" b="b"/>
              <a:pathLst>
                <a:path w="238125" h="688975">
                  <a:moveTo>
                    <a:pt x="0" y="0"/>
                  </a:moveTo>
                  <a:lnTo>
                    <a:pt x="238124" y="0"/>
                  </a:lnTo>
                </a:path>
                <a:path w="238125" h="688975">
                  <a:moveTo>
                    <a:pt x="0" y="344424"/>
                  </a:moveTo>
                  <a:lnTo>
                    <a:pt x="238124" y="344424"/>
                  </a:lnTo>
                </a:path>
                <a:path w="238125" h="688975">
                  <a:moveTo>
                    <a:pt x="0" y="688848"/>
                  </a:moveTo>
                  <a:lnTo>
                    <a:pt x="238124" y="688848"/>
                  </a:lnTo>
                </a:path>
              </a:pathLst>
            </a:custGeom>
            <a:ln w="33019">
              <a:solidFill>
                <a:srgbClr val="44536A"/>
              </a:solidFill>
            </a:ln>
          </p:spPr>
          <p:txBody>
            <a:bodyPr wrap="square" lIns="0" tIns="0" rIns="0" bIns="0" rtlCol="0"/>
            <a:lstStyle/>
            <a:p>
              <a:endParaRPr/>
            </a:p>
          </p:txBody>
        </p:sp>
        <p:sp>
          <p:nvSpPr>
            <p:cNvPr id="156" name="object 57">
              <a:extLst>
                <a:ext uri="{FF2B5EF4-FFF2-40B4-BE49-F238E27FC236}">
                  <a16:creationId xmlns:a16="http://schemas.microsoft.com/office/drawing/2014/main" id="{278ED1EC-AAD2-BD88-C50E-FF248C5B0439}"/>
                </a:ext>
              </a:extLst>
            </p:cNvPr>
            <p:cNvSpPr/>
            <p:nvPr/>
          </p:nvSpPr>
          <p:spPr>
            <a:xfrm>
              <a:off x="10017379" y="1919097"/>
              <a:ext cx="685800" cy="169545"/>
            </a:xfrm>
            <a:custGeom>
              <a:avLst/>
              <a:gdLst/>
              <a:ahLst/>
              <a:cxnLst/>
              <a:rect l="l" t="t" r="r" b="b"/>
              <a:pathLst>
                <a:path w="685800" h="169544">
                  <a:moveTo>
                    <a:pt x="0" y="0"/>
                  </a:moveTo>
                  <a:lnTo>
                    <a:pt x="0" y="169545"/>
                  </a:lnTo>
                </a:path>
                <a:path w="685800" h="169544">
                  <a:moveTo>
                    <a:pt x="342900" y="0"/>
                  </a:moveTo>
                  <a:lnTo>
                    <a:pt x="342900" y="169545"/>
                  </a:lnTo>
                </a:path>
                <a:path w="685800" h="169544">
                  <a:moveTo>
                    <a:pt x="685800" y="0"/>
                  </a:moveTo>
                  <a:lnTo>
                    <a:pt x="685800" y="169545"/>
                  </a:lnTo>
                </a:path>
              </a:pathLst>
            </a:custGeom>
            <a:ln w="33020">
              <a:solidFill>
                <a:srgbClr val="44536A"/>
              </a:solidFill>
            </a:ln>
          </p:spPr>
          <p:txBody>
            <a:bodyPr wrap="square" lIns="0" tIns="0" rIns="0" bIns="0" rtlCol="0"/>
            <a:lstStyle/>
            <a:p>
              <a:endParaRPr/>
            </a:p>
          </p:txBody>
        </p:sp>
        <p:sp>
          <p:nvSpPr>
            <p:cNvPr id="157" name="object 58">
              <a:extLst>
                <a:ext uri="{FF2B5EF4-FFF2-40B4-BE49-F238E27FC236}">
                  <a16:creationId xmlns:a16="http://schemas.microsoft.com/office/drawing/2014/main" id="{DE052C7B-FACB-E678-899B-E986588C42D9}"/>
                </a:ext>
              </a:extLst>
            </p:cNvPr>
            <p:cNvSpPr/>
            <p:nvPr/>
          </p:nvSpPr>
          <p:spPr>
            <a:xfrm>
              <a:off x="9437370" y="2088642"/>
              <a:ext cx="1386840" cy="1379220"/>
            </a:xfrm>
            <a:custGeom>
              <a:avLst/>
              <a:gdLst/>
              <a:ahLst/>
              <a:cxnLst/>
              <a:rect l="l" t="t" r="r" b="b"/>
              <a:pathLst>
                <a:path w="1386840" h="1379220">
                  <a:moveTo>
                    <a:pt x="1386840" y="0"/>
                  </a:moveTo>
                  <a:lnTo>
                    <a:pt x="0" y="0"/>
                  </a:lnTo>
                  <a:lnTo>
                    <a:pt x="0" y="1379219"/>
                  </a:lnTo>
                  <a:lnTo>
                    <a:pt x="1386840" y="1379219"/>
                  </a:lnTo>
                  <a:lnTo>
                    <a:pt x="1386840" y="0"/>
                  </a:lnTo>
                  <a:close/>
                </a:path>
              </a:pathLst>
            </a:custGeom>
            <a:solidFill>
              <a:srgbClr val="FFFFFF"/>
            </a:solidFill>
          </p:spPr>
          <p:txBody>
            <a:bodyPr wrap="square" lIns="0" tIns="0" rIns="0" bIns="0" rtlCol="0"/>
            <a:lstStyle/>
            <a:p>
              <a:endParaRPr/>
            </a:p>
          </p:txBody>
        </p:sp>
        <p:sp>
          <p:nvSpPr>
            <p:cNvPr id="158" name="object 59">
              <a:extLst>
                <a:ext uri="{FF2B5EF4-FFF2-40B4-BE49-F238E27FC236}">
                  <a16:creationId xmlns:a16="http://schemas.microsoft.com/office/drawing/2014/main" id="{AE9678DD-FA53-1410-9416-42E81FEBF445}"/>
                </a:ext>
              </a:extLst>
            </p:cNvPr>
            <p:cNvSpPr/>
            <p:nvPr/>
          </p:nvSpPr>
          <p:spPr>
            <a:xfrm>
              <a:off x="9437370" y="2088642"/>
              <a:ext cx="1386840" cy="1379220"/>
            </a:xfrm>
            <a:custGeom>
              <a:avLst/>
              <a:gdLst/>
              <a:ahLst/>
              <a:cxnLst/>
              <a:rect l="l" t="t" r="r" b="b"/>
              <a:pathLst>
                <a:path w="1386840" h="1379220">
                  <a:moveTo>
                    <a:pt x="0" y="1379219"/>
                  </a:moveTo>
                  <a:lnTo>
                    <a:pt x="1386840" y="1379219"/>
                  </a:lnTo>
                  <a:lnTo>
                    <a:pt x="1386840" y="0"/>
                  </a:lnTo>
                  <a:lnTo>
                    <a:pt x="0" y="0"/>
                  </a:lnTo>
                  <a:lnTo>
                    <a:pt x="0" y="1379219"/>
                  </a:lnTo>
                  <a:close/>
                </a:path>
              </a:pathLst>
            </a:custGeom>
            <a:ln w="19050">
              <a:solidFill>
                <a:srgbClr val="44536A"/>
              </a:solidFill>
            </a:ln>
          </p:spPr>
          <p:txBody>
            <a:bodyPr wrap="square" lIns="0" tIns="0" rIns="0" bIns="0" rtlCol="0"/>
            <a:lstStyle/>
            <a:p>
              <a:endParaRPr/>
            </a:p>
          </p:txBody>
        </p:sp>
        <p:sp>
          <p:nvSpPr>
            <p:cNvPr id="159" name="object 60">
              <a:extLst>
                <a:ext uri="{FF2B5EF4-FFF2-40B4-BE49-F238E27FC236}">
                  <a16:creationId xmlns:a16="http://schemas.microsoft.com/office/drawing/2014/main" id="{D121D358-AC22-214F-8B49-BFA0B291B8EE}"/>
                </a:ext>
              </a:extLst>
            </p:cNvPr>
            <p:cNvSpPr/>
            <p:nvPr/>
          </p:nvSpPr>
          <p:spPr>
            <a:xfrm>
              <a:off x="9788779" y="2079117"/>
              <a:ext cx="1045210" cy="1047115"/>
            </a:xfrm>
            <a:custGeom>
              <a:avLst/>
              <a:gdLst/>
              <a:ahLst/>
              <a:cxnLst/>
              <a:rect l="l" t="t" r="r" b="b"/>
              <a:pathLst>
                <a:path w="1045209" h="1047114">
                  <a:moveTo>
                    <a:pt x="815975" y="357886"/>
                  </a:moveTo>
                  <a:lnTo>
                    <a:pt x="1044955" y="357886"/>
                  </a:lnTo>
                </a:path>
                <a:path w="1045209" h="1047114">
                  <a:moveTo>
                    <a:pt x="815975" y="702310"/>
                  </a:moveTo>
                  <a:lnTo>
                    <a:pt x="1044955" y="702310"/>
                  </a:lnTo>
                </a:path>
                <a:path w="1045209" h="1047114">
                  <a:moveTo>
                    <a:pt x="815975" y="1046734"/>
                  </a:moveTo>
                  <a:lnTo>
                    <a:pt x="1044955" y="1046734"/>
                  </a:lnTo>
                </a:path>
                <a:path w="1045209" h="1047114">
                  <a:moveTo>
                    <a:pt x="0" y="0"/>
                  </a:moveTo>
                  <a:lnTo>
                    <a:pt x="0" y="166497"/>
                  </a:lnTo>
                </a:path>
                <a:path w="1045209" h="1047114">
                  <a:moveTo>
                    <a:pt x="342900" y="0"/>
                  </a:moveTo>
                  <a:lnTo>
                    <a:pt x="342900" y="166497"/>
                  </a:lnTo>
                </a:path>
                <a:path w="1045209" h="1047114">
                  <a:moveTo>
                    <a:pt x="685800" y="0"/>
                  </a:moveTo>
                  <a:lnTo>
                    <a:pt x="685800" y="166497"/>
                  </a:lnTo>
                </a:path>
              </a:pathLst>
            </a:custGeom>
            <a:ln w="33020">
              <a:solidFill>
                <a:srgbClr val="44536A"/>
              </a:solidFill>
            </a:ln>
          </p:spPr>
          <p:txBody>
            <a:bodyPr wrap="square" lIns="0" tIns="0" rIns="0" bIns="0" rtlCol="0"/>
            <a:lstStyle/>
            <a:p>
              <a:endParaRPr/>
            </a:p>
          </p:txBody>
        </p:sp>
        <p:sp>
          <p:nvSpPr>
            <p:cNvPr id="160" name="object 61">
              <a:extLst>
                <a:ext uri="{FF2B5EF4-FFF2-40B4-BE49-F238E27FC236}">
                  <a16:creationId xmlns:a16="http://schemas.microsoft.com/office/drawing/2014/main" id="{01665871-7445-9962-D269-4C1301688014}"/>
                </a:ext>
              </a:extLst>
            </p:cNvPr>
            <p:cNvSpPr/>
            <p:nvPr/>
          </p:nvSpPr>
          <p:spPr>
            <a:xfrm>
              <a:off x="9217914" y="2245614"/>
              <a:ext cx="1386840" cy="1379220"/>
            </a:xfrm>
            <a:custGeom>
              <a:avLst/>
              <a:gdLst/>
              <a:ahLst/>
              <a:cxnLst/>
              <a:rect l="l" t="t" r="r" b="b"/>
              <a:pathLst>
                <a:path w="1386840" h="1379220">
                  <a:moveTo>
                    <a:pt x="1386840" y="0"/>
                  </a:moveTo>
                  <a:lnTo>
                    <a:pt x="0" y="0"/>
                  </a:lnTo>
                  <a:lnTo>
                    <a:pt x="0" y="1379220"/>
                  </a:lnTo>
                  <a:lnTo>
                    <a:pt x="1386840" y="1379220"/>
                  </a:lnTo>
                  <a:lnTo>
                    <a:pt x="1386840" y="0"/>
                  </a:lnTo>
                  <a:close/>
                </a:path>
              </a:pathLst>
            </a:custGeom>
            <a:solidFill>
              <a:srgbClr val="FFFFFF"/>
            </a:solidFill>
          </p:spPr>
          <p:txBody>
            <a:bodyPr wrap="square" lIns="0" tIns="0" rIns="0" bIns="0" rtlCol="0"/>
            <a:lstStyle/>
            <a:p>
              <a:endParaRPr/>
            </a:p>
          </p:txBody>
        </p:sp>
        <p:sp>
          <p:nvSpPr>
            <p:cNvPr id="161" name="object 62">
              <a:extLst>
                <a:ext uri="{FF2B5EF4-FFF2-40B4-BE49-F238E27FC236}">
                  <a16:creationId xmlns:a16="http://schemas.microsoft.com/office/drawing/2014/main" id="{FE541FCF-5E5A-C476-CC8D-07DBA069386F}"/>
                </a:ext>
              </a:extLst>
            </p:cNvPr>
            <p:cNvSpPr/>
            <p:nvPr/>
          </p:nvSpPr>
          <p:spPr>
            <a:xfrm>
              <a:off x="9217914" y="2245614"/>
              <a:ext cx="1386840" cy="1379220"/>
            </a:xfrm>
            <a:custGeom>
              <a:avLst/>
              <a:gdLst/>
              <a:ahLst/>
              <a:cxnLst/>
              <a:rect l="l" t="t" r="r" b="b"/>
              <a:pathLst>
                <a:path w="1386840" h="1379220">
                  <a:moveTo>
                    <a:pt x="0" y="1379220"/>
                  </a:moveTo>
                  <a:lnTo>
                    <a:pt x="1386840" y="1379220"/>
                  </a:lnTo>
                  <a:lnTo>
                    <a:pt x="1386840" y="0"/>
                  </a:lnTo>
                  <a:lnTo>
                    <a:pt x="0" y="0"/>
                  </a:lnTo>
                  <a:lnTo>
                    <a:pt x="0" y="1379220"/>
                  </a:lnTo>
                  <a:close/>
                </a:path>
              </a:pathLst>
            </a:custGeom>
            <a:ln w="19050">
              <a:solidFill>
                <a:srgbClr val="44536A"/>
              </a:solidFill>
            </a:ln>
          </p:spPr>
          <p:txBody>
            <a:bodyPr wrap="square" lIns="0" tIns="0" rIns="0" bIns="0" rtlCol="0"/>
            <a:lstStyle/>
            <a:p>
              <a:endParaRPr/>
            </a:p>
          </p:txBody>
        </p:sp>
        <p:sp>
          <p:nvSpPr>
            <p:cNvPr id="162" name="object 63">
              <a:extLst>
                <a:ext uri="{FF2B5EF4-FFF2-40B4-BE49-F238E27FC236}">
                  <a16:creationId xmlns:a16="http://schemas.microsoft.com/office/drawing/2014/main" id="{80499020-EE44-9D84-0EBA-65F42115B5C4}"/>
                </a:ext>
              </a:extLst>
            </p:cNvPr>
            <p:cNvSpPr/>
            <p:nvPr/>
          </p:nvSpPr>
          <p:spPr>
            <a:xfrm>
              <a:off x="10392918" y="2593975"/>
              <a:ext cx="221615" cy="688975"/>
            </a:xfrm>
            <a:custGeom>
              <a:avLst/>
              <a:gdLst/>
              <a:ahLst/>
              <a:cxnLst/>
              <a:rect l="l" t="t" r="r" b="b"/>
              <a:pathLst>
                <a:path w="221615" h="688975">
                  <a:moveTo>
                    <a:pt x="0" y="0"/>
                  </a:moveTo>
                  <a:lnTo>
                    <a:pt x="221360" y="0"/>
                  </a:lnTo>
                </a:path>
                <a:path w="221615" h="688975">
                  <a:moveTo>
                    <a:pt x="0" y="344424"/>
                  </a:moveTo>
                  <a:lnTo>
                    <a:pt x="221360" y="344424"/>
                  </a:lnTo>
                </a:path>
                <a:path w="221615" h="688975">
                  <a:moveTo>
                    <a:pt x="0" y="688848"/>
                  </a:moveTo>
                  <a:lnTo>
                    <a:pt x="221360" y="688848"/>
                  </a:lnTo>
                </a:path>
              </a:pathLst>
            </a:custGeom>
            <a:ln w="33020">
              <a:solidFill>
                <a:srgbClr val="44536A"/>
              </a:solidFill>
            </a:ln>
          </p:spPr>
          <p:txBody>
            <a:bodyPr wrap="square" lIns="0" tIns="0" rIns="0" bIns="0" rtlCol="0"/>
            <a:lstStyle/>
            <a:p>
              <a:endParaRPr/>
            </a:p>
          </p:txBody>
        </p:sp>
        <p:sp>
          <p:nvSpPr>
            <p:cNvPr id="163" name="object 64">
              <a:extLst>
                <a:ext uri="{FF2B5EF4-FFF2-40B4-BE49-F238E27FC236}">
                  <a16:creationId xmlns:a16="http://schemas.microsoft.com/office/drawing/2014/main" id="{691A6D81-B7E5-0FC0-874B-BCC8CDBC32BE}"/>
                </a:ext>
              </a:extLst>
            </p:cNvPr>
            <p:cNvSpPr/>
            <p:nvPr/>
          </p:nvSpPr>
          <p:spPr>
            <a:xfrm>
              <a:off x="9567799" y="2236089"/>
              <a:ext cx="687705" cy="157480"/>
            </a:xfrm>
            <a:custGeom>
              <a:avLst/>
              <a:gdLst/>
              <a:ahLst/>
              <a:cxnLst/>
              <a:rect l="l" t="t" r="r" b="b"/>
              <a:pathLst>
                <a:path w="687704" h="157480">
                  <a:moveTo>
                    <a:pt x="0" y="0"/>
                  </a:moveTo>
                  <a:lnTo>
                    <a:pt x="0" y="157353"/>
                  </a:lnTo>
                </a:path>
                <a:path w="687704" h="157480">
                  <a:moveTo>
                    <a:pt x="344424" y="0"/>
                  </a:moveTo>
                  <a:lnTo>
                    <a:pt x="344424" y="157353"/>
                  </a:lnTo>
                </a:path>
                <a:path w="687704" h="157480">
                  <a:moveTo>
                    <a:pt x="687324" y="0"/>
                  </a:moveTo>
                  <a:lnTo>
                    <a:pt x="687324" y="157353"/>
                  </a:lnTo>
                </a:path>
              </a:pathLst>
            </a:custGeom>
            <a:ln w="33019">
              <a:solidFill>
                <a:srgbClr val="44536A"/>
              </a:solidFill>
            </a:ln>
          </p:spPr>
          <p:txBody>
            <a:bodyPr wrap="square" lIns="0" tIns="0" rIns="0" bIns="0" rtlCol="0"/>
            <a:lstStyle/>
            <a:p>
              <a:endParaRPr/>
            </a:p>
          </p:txBody>
        </p:sp>
        <p:sp>
          <p:nvSpPr>
            <p:cNvPr id="164" name="object 65">
              <a:extLst>
                <a:ext uri="{FF2B5EF4-FFF2-40B4-BE49-F238E27FC236}">
                  <a16:creationId xmlns:a16="http://schemas.microsoft.com/office/drawing/2014/main" id="{C5F3F4D4-3840-6D8F-E6DB-30CB6CF8565D}"/>
                </a:ext>
              </a:extLst>
            </p:cNvPr>
            <p:cNvSpPr/>
            <p:nvPr/>
          </p:nvSpPr>
          <p:spPr>
            <a:xfrm>
              <a:off x="9006078" y="2393442"/>
              <a:ext cx="1386840" cy="1379220"/>
            </a:xfrm>
            <a:custGeom>
              <a:avLst/>
              <a:gdLst/>
              <a:ahLst/>
              <a:cxnLst/>
              <a:rect l="l" t="t" r="r" b="b"/>
              <a:pathLst>
                <a:path w="1386840" h="1379220">
                  <a:moveTo>
                    <a:pt x="1386840" y="0"/>
                  </a:moveTo>
                  <a:lnTo>
                    <a:pt x="0" y="0"/>
                  </a:lnTo>
                  <a:lnTo>
                    <a:pt x="0" y="1379219"/>
                  </a:lnTo>
                  <a:lnTo>
                    <a:pt x="1386840" y="1379219"/>
                  </a:lnTo>
                  <a:lnTo>
                    <a:pt x="1386840" y="0"/>
                  </a:lnTo>
                  <a:close/>
                </a:path>
              </a:pathLst>
            </a:custGeom>
            <a:solidFill>
              <a:srgbClr val="FFFFFF"/>
            </a:solidFill>
          </p:spPr>
          <p:txBody>
            <a:bodyPr wrap="square" lIns="0" tIns="0" rIns="0" bIns="0" rtlCol="0"/>
            <a:lstStyle/>
            <a:p>
              <a:endParaRPr/>
            </a:p>
          </p:txBody>
        </p:sp>
        <p:sp>
          <p:nvSpPr>
            <p:cNvPr id="165" name="object 66">
              <a:extLst>
                <a:ext uri="{FF2B5EF4-FFF2-40B4-BE49-F238E27FC236}">
                  <a16:creationId xmlns:a16="http://schemas.microsoft.com/office/drawing/2014/main" id="{359C2D3E-ABE6-89B0-B16B-82F963A976FD}"/>
                </a:ext>
              </a:extLst>
            </p:cNvPr>
            <p:cNvSpPr/>
            <p:nvPr/>
          </p:nvSpPr>
          <p:spPr>
            <a:xfrm>
              <a:off x="9006078" y="2393442"/>
              <a:ext cx="1386840" cy="1379220"/>
            </a:xfrm>
            <a:custGeom>
              <a:avLst/>
              <a:gdLst/>
              <a:ahLst/>
              <a:cxnLst/>
              <a:rect l="l" t="t" r="r" b="b"/>
              <a:pathLst>
                <a:path w="1386840" h="1379220">
                  <a:moveTo>
                    <a:pt x="0" y="1379220"/>
                  </a:moveTo>
                  <a:lnTo>
                    <a:pt x="1386840" y="1379220"/>
                  </a:lnTo>
                  <a:lnTo>
                    <a:pt x="1386840" y="0"/>
                  </a:lnTo>
                  <a:lnTo>
                    <a:pt x="0" y="0"/>
                  </a:lnTo>
                  <a:lnTo>
                    <a:pt x="0" y="1379220"/>
                  </a:lnTo>
                  <a:close/>
                </a:path>
                <a:path w="1386840" h="1379220">
                  <a:moveTo>
                    <a:pt x="0" y="355346"/>
                  </a:moveTo>
                  <a:lnTo>
                    <a:pt x="1386840" y="341375"/>
                  </a:lnTo>
                </a:path>
                <a:path w="1386840" h="1379220">
                  <a:moveTo>
                    <a:pt x="0" y="699770"/>
                  </a:moveTo>
                  <a:lnTo>
                    <a:pt x="1386840" y="685800"/>
                  </a:lnTo>
                </a:path>
                <a:path w="1386840" h="1379220">
                  <a:moveTo>
                    <a:pt x="0" y="1045718"/>
                  </a:moveTo>
                  <a:lnTo>
                    <a:pt x="1386840" y="1031748"/>
                  </a:lnTo>
                </a:path>
                <a:path w="1386840" h="1379220">
                  <a:moveTo>
                    <a:pt x="344424" y="0"/>
                  </a:moveTo>
                  <a:lnTo>
                    <a:pt x="358394" y="1378839"/>
                  </a:lnTo>
                </a:path>
                <a:path w="1386840" h="1379220">
                  <a:moveTo>
                    <a:pt x="687324" y="0"/>
                  </a:moveTo>
                  <a:lnTo>
                    <a:pt x="701294" y="1378839"/>
                  </a:lnTo>
                </a:path>
                <a:path w="1386840" h="1379220">
                  <a:moveTo>
                    <a:pt x="1030224" y="0"/>
                  </a:moveTo>
                  <a:lnTo>
                    <a:pt x="1044194" y="1378839"/>
                  </a:lnTo>
                </a:path>
              </a:pathLst>
            </a:custGeom>
            <a:ln w="19050">
              <a:solidFill>
                <a:srgbClr val="44536A"/>
              </a:solidFill>
            </a:ln>
          </p:spPr>
          <p:txBody>
            <a:bodyPr wrap="square" lIns="0" tIns="0" rIns="0" bIns="0" rtlCol="0"/>
            <a:lstStyle/>
            <a:p>
              <a:endParaRPr/>
            </a:p>
          </p:txBody>
        </p:sp>
      </p:grpSp>
      <p:sp>
        <p:nvSpPr>
          <p:cNvPr id="173" name="object 74">
            <a:extLst>
              <a:ext uri="{FF2B5EF4-FFF2-40B4-BE49-F238E27FC236}">
                <a16:creationId xmlns:a16="http://schemas.microsoft.com/office/drawing/2014/main" id="{F91DABD1-57A1-0F20-1577-5775F069A7FE}"/>
              </a:ext>
            </a:extLst>
          </p:cNvPr>
          <p:cNvSpPr txBox="1"/>
          <p:nvPr/>
        </p:nvSpPr>
        <p:spPr>
          <a:xfrm>
            <a:off x="599050" y="1871134"/>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4</a:t>
            </a:r>
            <a:r>
              <a:rPr sz="681" spc="-6" dirty="0">
                <a:latin typeface="Arial"/>
                <a:cs typeface="Arial"/>
              </a:rPr>
              <a:t> </a:t>
            </a:r>
            <a:r>
              <a:rPr sz="681" dirty="0">
                <a:latin typeface="Arial"/>
                <a:cs typeface="Arial"/>
              </a:rPr>
              <a:t>x</a:t>
            </a:r>
            <a:r>
              <a:rPr sz="681" spc="-4" dirty="0">
                <a:latin typeface="Arial"/>
                <a:cs typeface="Arial"/>
              </a:rPr>
              <a:t> </a:t>
            </a:r>
            <a:r>
              <a:rPr sz="681" dirty="0">
                <a:latin typeface="Arial"/>
                <a:cs typeface="Arial"/>
              </a:rPr>
              <a:t>4</a:t>
            </a:r>
            <a:r>
              <a:rPr sz="681" spc="-2" dirty="0">
                <a:latin typeface="Arial"/>
                <a:cs typeface="Arial"/>
              </a:rPr>
              <a:t> </a:t>
            </a:r>
            <a:r>
              <a:rPr sz="681" dirty="0">
                <a:latin typeface="Arial"/>
                <a:cs typeface="Arial"/>
              </a:rPr>
              <a:t>x</a:t>
            </a:r>
            <a:r>
              <a:rPr sz="681" spc="-6" dirty="0">
                <a:latin typeface="Arial"/>
                <a:cs typeface="Arial"/>
              </a:rPr>
              <a:t> </a:t>
            </a:r>
            <a:r>
              <a:rPr sz="681" spc="-19" dirty="0">
                <a:latin typeface="Arial"/>
                <a:cs typeface="Arial"/>
              </a:rPr>
              <a:t>3</a:t>
            </a:r>
            <a:endParaRPr sz="681">
              <a:latin typeface="Arial"/>
              <a:cs typeface="Arial"/>
            </a:endParaRPr>
          </a:p>
        </p:txBody>
      </p:sp>
      <p:sp>
        <p:nvSpPr>
          <p:cNvPr id="174" name="object 75">
            <a:extLst>
              <a:ext uri="{FF2B5EF4-FFF2-40B4-BE49-F238E27FC236}">
                <a16:creationId xmlns:a16="http://schemas.microsoft.com/office/drawing/2014/main" id="{D4DD86FF-FD88-E055-E023-FCC464894AFE}"/>
              </a:ext>
            </a:extLst>
          </p:cNvPr>
          <p:cNvSpPr txBox="1"/>
          <p:nvPr/>
        </p:nvSpPr>
        <p:spPr>
          <a:xfrm>
            <a:off x="1901163" y="1696190"/>
            <a:ext cx="335913" cy="109621"/>
          </a:xfrm>
          <a:prstGeom prst="rect">
            <a:avLst/>
          </a:prstGeom>
        </p:spPr>
        <p:txBody>
          <a:bodyPr vert="horz" wrap="square" lIns="0" tIns="4802" rIns="0" bIns="0" rtlCol="0">
            <a:spAutoFit/>
          </a:bodyPr>
          <a:lstStyle/>
          <a:p>
            <a:pPr marL="4802">
              <a:spcBef>
                <a:spcPts val="38"/>
              </a:spcBef>
            </a:pPr>
            <a:r>
              <a:rPr sz="681" dirty="0">
                <a:latin typeface="Arial"/>
                <a:cs typeface="Arial"/>
              </a:rPr>
              <a:t>1</a:t>
            </a:r>
            <a:r>
              <a:rPr sz="681" spc="-6" dirty="0">
                <a:latin typeface="Arial"/>
                <a:cs typeface="Arial"/>
              </a:rPr>
              <a:t> </a:t>
            </a:r>
            <a:r>
              <a:rPr sz="681" dirty="0">
                <a:latin typeface="Arial"/>
                <a:cs typeface="Arial"/>
              </a:rPr>
              <a:t>x</a:t>
            </a:r>
            <a:r>
              <a:rPr sz="681" spc="-4" dirty="0">
                <a:latin typeface="Arial"/>
                <a:cs typeface="Arial"/>
              </a:rPr>
              <a:t> </a:t>
            </a:r>
            <a:r>
              <a:rPr sz="681" dirty="0">
                <a:latin typeface="Arial"/>
                <a:cs typeface="Arial"/>
              </a:rPr>
              <a:t>1</a:t>
            </a:r>
            <a:r>
              <a:rPr sz="681" spc="-2" dirty="0">
                <a:latin typeface="Arial"/>
                <a:cs typeface="Arial"/>
              </a:rPr>
              <a:t> </a:t>
            </a:r>
            <a:r>
              <a:rPr sz="681" dirty="0">
                <a:latin typeface="Arial"/>
                <a:cs typeface="Arial"/>
              </a:rPr>
              <a:t>x</a:t>
            </a:r>
            <a:r>
              <a:rPr sz="681" spc="-6" dirty="0">
                <a:latin typeface="Arial"/>
                <a:cs typeface="Arial"/>
              </a:rPr>
              <a:t> </a:t>
            </a:r>
            <a:r>
              <a:rPr sz="681" spc="-19" dirty="0">
                <a:latin typeface="Arial"/>
                <a:cs typeface="Arial"/>
              </a:rPr>
              <a:t>3</a:t>
            </a:r>
            <a:endParaRPr sz="681">
              <a:latin typeface="Arial"/>
              <a:cs typeface="Arial"/>
            </a:endParaRPr>
          </a:p>
        </p:txBody>
      </p:sp>
      <p:sp>
        <p:nvSpPr>
          <p:cNvPr id="175" name="object 76">
            <a:extLst>
              <a:ext uri="{FF2B5EF4-FFF2-40B4-BE49-F238E27FC236}">
                <a16:creationId xmlns:a16="http://schemas.microsoft.com/office/drawing/2014/main" id="{AF04FB20-BBBF-D845-D5E0-E41C770F0D83}"/>
              </a:ext>
            </a:extLst>
          </p:cNvPr>
          <p:cNvSpPr txBox="1"/>
          <p:nvPr/>
        </p:nvSpPr>
        <p:spPr>
          <a:xfrm>
            <a:off x="3328565" y="1831497"/>
            <a:ext cx="335913" cy="109558"/>
          </a:xfrm>
          <a:prstGeom prst="rect">
            <a:avLst/>
          </a:prstGeom>
        </p:spPr>
        <p:txBody>
          <a:bodyPr vert="horz" wrap="square" lIns="0" tIns="4802" rIns="0" bIns="0" rtlCol="0">
            <a:spAutoFit/>
          </a:bodyPr>
          <a:lstStyle/>
          <a:p>
            <a:pPr marL="4802">
              <a:spcBef>
                <a:spcPts val="38"/>
              </a:spcBef>
            </a:pPr>
            <a:r>
              <a:rPr sz="1021" baseline="1543" dirty="0">
                <a:latin typeface="Arial"/>
                <a:cs typeface="Arial"/>
              </a:rPr>
              <a:t>4</a:t>
            </a:r>
            <a:r>
              <a:rPr lang="en-GB" sz="1021" spc="-3" baseline="1543" dirty="0">
                <a:latin typeface="Arial"/>
                <a:cs typeface="Arial"/>
              </a:rPr>
              <a:t> x 4 x 5</a:t>
            </a:r>
            <a:endParaRPr sz="1021" baseline="1543" dirty="0">
              <a:latin typeface="Arial"/>
              <a:cs typeface="Arial"/>
            </a:endParaRPr>
          </a:p>
        </p:txBody>
      </p:sp>
    </p:spTree>
    <p:extLst>
      <p:ext uri="{BB962C8B-B14F-4D97-AF65-F5344CB8AC3E}">
        <p14:creationId xmlns:p14="http://schemas.microsoft.com/office/powerpoint/2010/main" val="34897030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113985" y="93444"/>
            <a:ext cx="3334065" cy="215444"/>
          </a:xfrm>
        </p:spPr>
        <p:txBody>
          <a:bodyPr/>
          <a:lstStyle/>
          <a:p>
            <a:r>
              <a:rPr lang="en-GB" dirty="0" err="1"/>
              <a:t>Depthwise</a:t>
            </a:r>
            <a:r>
              <a:rPr lang="en-GB" spc="-8" dirty="0"/>
              <a:t> s</a:t>
            </a:r>
            <a:r>
              <a:rPr lang="en-GB" dirty="0"/>
              <a:t>eparable</a:t>
            </a:r>
            <a:r>
              <a:rPr lang="en-GB" spc="-8" dirty="0"/>
              <a:t> c</a:t>
            </a:r>
            <a:r>
              <a:rPr lang="en-GB" spc="-4" dirty="0"/>
              <a:t>onvolution</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 name="object 3">
            <a:extLst>
              <a:ext uri="{FF2B5EF4-FFF2-40B4-BE49-F238E27FC236}">
                <a16:creationId xmlns:a16="http://schemas.microsoft.com/office/drawing/2014/main" id="{A9EDE1E9-4DDE-956C-4105-77965A368C74}"/>
              </a:ext>
            </a:extLst>
          </p:cNvPr>
          <p:cNvGrpSpPr/>
          <p:nvPr/>
        </p:nvGrpSpPr>
        <p:grpSpPr>
          <a:xfrm>
            <a:off x="2832299" y="1226784"/>
            <a:ext cx="507975" cy="470566"/>
            <a:chOff x="8126730" y="2057781"/>
            <a:chExt cx="1343406" cy="1244472"/>
          </a:xfrm>
        </p:grpSpPr>
        <p:sp>
          <p:nvSpPr>
            <p:cNvPr id="4" name="object 4">
              <a:extLst>
                <a:ext uri="{FF2B5EF4-FFF2-40B4-BE49-F238E27FC236}">
                  <a16:creationId xmlns:a16="http://schemas.microsoft.com/office/drawing/2014/main" id="{463D14A6-C8C3-A88E-F496-C73001D7D380}"/>
                </a:ext>
              </a:extLst>
            </p:cNvPr>
            <p:cNvSpPr/>
            <p:nvPr/>
          </p:nvSpPr>
          <p:spPr>
            <a:xfrm>
              <a:off x="8443722" y="2067306"/>
              <a:ext cx="1016635" cy="1012190"/>
            </a:xfrm>
            <a:custGeom>
              <a:avLst/>
              <a:gdLst/>
              <a:ahLst/>
              <a:cxnLst/>
              <a:rect l="l" t="t" r="r" b="b"/>
              <a:pathLst>
                <a:path w="1016634" h="1012189">
                  <a:moveTo>
                    <a:pt x="0" y="1011936"/>
                  </a:moveTo>
                  <a:lnTo>
                    <a:pt x="1016507" y="1011936"/>
                  </a:lnTo>
                  <a:lnTo>
                    <a:pt x="1016507" y="0"/>
                  </a:lnTo>
                  <a:lnTo>
                    <a:pt x="0" y="0"/>
                  </a:lnTo>
                  <a:lnTo>
                    <a:pt x="0" y="1011936"/>
                  </a:lnTo>
                  <a:close/>
                </a:path>
              </a:pathLst>
            </a:custGeom>
            <a:ln w="19050">
              <a:solidFill>
                <a:srgbClr val="44536A"/>
              </a:solidFill>
            </a:ln>
          </p:spPr>
          <p:txBody>
            <a:bodyPr wrap="square" lIns="0" tIns="0" rIns="0" bIns="0" rtlCol="0"/>
            <a:lstStyle/>
            <a:p>
              <a:endParaRPr/>
            </a:p>
          </p:txBody>
        </p:sp>
        <p:sp>
          <p:nvSpPr>
            <p:cNvPr id="5" name="object 5">
              <a:extLst>
                <a:ext uri="{FF2B5EF4-FFF2-40B4-BE49-F238E27FC236}">
                  <a16:creationId xmlns:a16="http://schemas.microsoft.com/office/drawing/2014/main" id="{CF9C9912-33EE-1142-9EF8-1A687A46595B}"/>
                </a:ext>
              </a:extLst>
            </p:cNvPr>
            <p:cNvSpPr/>
            <p:nvPr/>
          </p:nvSpPr>
          <p:spPr>
            <a:xfrm>
              <a:off x="9298686" y="2323909"/>
              <a:ext cx="171450" cy="504825"/>
            </a:xfrm>
            <a:custGeom>
              <a:avLst/>
              <a:gdLst/>
              <a:ahLst/>
              <a:cxnLst/>
              <a:rect l="l" t="t" r="r" b="b"/>
              <a:pathLst>
                <a:path w="171450" h="504825">
                  <a:moveTo>
                    <a:pt x="0" y="0"/>
                  </a:moveTo>
                  <a:lnTo>
                    <a:pt x="171196" y="0"/>
                  </a:lnTo>
                </a:path>
                <a:path w="171450" h="504825">
                  <a:moveTo>
                    <a:pt x="0" y="251459"/>
                  </a:moveTo>
                  <a:lnTo>
                    <a:pt x="171196" y="251459"/>
                  </a:lnTo>
                </a:path>
                <a:path w="171450" h="504825">
                  <a:moveTo>
                    <a:pt x="0" y="504444"/>
                  </a:moveTo>
                  <a:lnTo>
                    <a:pt x="171196" y="504444"/>
                  </a:lnTo>
                </a:path>
              </a:pathLst>
            </a:custGeom>
            <a:ln w="29337">
              <a:solidFill>
                <a:srgbClr val="44536A"/>
              </a:solidFill>
            </a:ln>
          </p:spPr>
          <p:txBody>
            <a:bodyPr wrap="square" lIns="0" tIns="0" rIns="0" bIns="0" rtlCol="0"/>
            <a:lstStyle/>
            <a:p>
              <a:endParaRPr/>
            </a:p>
          </p:txBody>
        </p:sp>
        <p:sp>
          <p:nvSpPr>
            <p:cNvPr id="6" name="object 6">
              <a:extLst>
                <a:ext uri="{FF2B5EF4-FFF2-40B4-BE49-F238E27FC236}">
                  <a16:creationId xmlns:a16="http://schemas.microsoft.com/office/drawing/2014/main" id="{B23F86DB-19D0-F96C-0159-965014C3CD62}"/>
                </a:ext>
              </a:extLst>
            </p:cNvPr>
            <p:cNvSpPr/>
            <p:nvPr/>
          </p:nvSpPr>
          <p:spPr>
            <a:xfrm>
              <a:off x="8700325" y="2057781"/>
              <a:ext cx="0" cy="125730"/>
            </a:xfrm>
            <a:custGeom>
              <a:avLst/>
              <a:gdLst/>
              <a:ahLst/>
              <a:cxnLst/>
              <a:rect l="l" t="t" r="r" b="b"/>
              <a:pathLst>
                <a:path h="125730">
                  <a:moveTo>
                    <a:pt x="0" y="0"/>
                  </a:moveTo>
                  <a:lnTo>
                    <a:pt x="0" y="125349"/>
                  </a:lnTo>
                </a:path>
              </a:pathLst>
            </a:custGeom>
            <a:ln w="29337">
              <a:solidFill>
                <a:srgbClr val="44536A"/>
              </a:solidFill>
            </a:ln>
          </p:spPr>
          <p:txBody>
            <a:bodyPr wrap="square" lIns="0" tIns="0" rIns="0" bIns="0" rtlCol="0"/>
            <a:lstStyle/>
            <a:p>
              <a:endParaRPr/>
            </a:p>
          </p:txBody>
        </p:sp>
        <p:sp>
          <p:nvSpPr>
            <p:cNvPr id="7" name="object 7">
              <a:extLst>
                <a:ext uri="{FF2B5EF4-FFF2-40B4-BE49-F238E27FC236}">
                  <a16:creationId xmlns:a16="http://schemas.microsoft.com/office/drawing/2014/main" id="{321CF8C4-73F9-E8CA-61BB-562796B37B40}"/>
                </a:ext>
              </a:extLst>
            </p:cNvPr>
            <p:cNvSpPr/>
            <p:nvPr/>
          </p:nvSpPr>
          <p:spPr>
            <a:xfrm>
              <a:off x="8951785" y="2057781"/>
              <a:ext cx="0" cy="125730"/>
            </a:xfrm>
            <a:custGeom>
              <a:avLst/>
              <a:gdLst/>
              <a:ahLst/>
              <a:cxnLst/>
              <a:rect l="l" t="t" r="r" b="b"/>
              <a:pathLst>
                <a:path h="125730">
                  <a:moveTo>
                    <a:pt x="0" y="0"/>
                  </a:moveTo>
                  <a:lnTo>
                    <a:pt x="0" y="125349"/>
                  </a:lnTo>
                </a:path>
              </a:pathLst>
            </a:custGeom>
            <a:ln w="29336">
              <a:solidFill>
                <a:srgbClr val="44536A"/>
              </a:solidFill>
            </a:ln>
          </p:spPr>
          <p:txBody>
            <a:bodyPr wrap="square" lIns="0" tIns="0" rIns="0" bIns="0" rtlCol="0"/>
            <a:lstStyle/>
            <a:p>
              <a:endParaRPr/>
            </a:p>
          </p:txBody>
        </p:sp>
        <p:sp>
          <p:nvSpPr>
            <p:cNvPr id="8" name="object 8">
              <a:extLst>
                <a:ext uri="{FF2B5EF4-FFF2-40B4-BE49-F238E27FC236}">
                  <a16:creationId xmlns:a16="http://schemas.microsoft.com/office/drawing/2014/main" id="{1B7C5570-9BD4-2C7D-9AD3-9563FB5BF040}"/>
                </a:ext>
              </a:extLst>
            </p:cNvPr>
            <p:cNvSpPr/>
            <p:nvPr/>
          </p:nvSpPr>
          <p:spPr>
            <a:xfrm>
              <a:off x="9203245" y="2057781"/>
              <a:ext cx="0" cy="125730"/>
            </a:xfrm>
            <a:custGeom>
              <a:avLst/>
              <a:gdLst/>
              <a:ahLst/>
              <a:cxnLst/>
              <a:rect l="l" t="t" r="r" b="b"/>
              <a:pathLst>
                <a:path h="125730">
                  <a:moveTo>
                    <a:pt x="0" y="0"/>
                  </a:moveTo>
                  <a:lnTo>
                    <a:pt x="0" y="125349"/>
                  </a:lnTo>
                </a:path>
              </a:pathLst>
            </a:custGeom>
            <a:ln w="29337">
              <a:solidFill>
                <a:srgbClr val="44536A"/>
              </a:solidFill>
            </a:ln>
          </p:spPr>
          <p:txBody>
            <a:bodyPr wrap="square" lIns="0" tIns="0" rIns="0" bIns="0" rtlCol="0"/>
            <a:lstStyle/>
            <a:p>
              <a:endParaRPr/>
            </a:p>
          </p:txBody>
        </p:sp>
        <p:sp>
          <p:nvSpPr>
            <p:cNvPr id="9" name="object 9">
              <a:extLst>
                <a:ext uri="{FF2B5EF4-FFF2-40B4-BE49-F238E27FC236}">
                  <a16:creationId xmlns:a16="http://schemas.microsoft.com/office/drawing/2014/main" id="{BAED5ED2-C7B8-DBA4-5E12-38CAD9E19D72}"/>
                </a:ext>
              </a:extLst>
            </p:cNvPr>
            <p:cNvSpPr/>
            <p:nvPr/>
          </p:nvSpPr>
          <p:spPr>
            <a:xfrm>
              <a:off x="8282178" y="2183130"/>
              <a:ext cx="1016635" cy="1010919"/>
            </a:xfrm>
            <a:custGeom>
              <a:avLst/>
              <a:gdLst/>
              <a:ahLst/>
              <a:cxnLst/>
              <a:rect l="l" t="t" r="r" b="b"/>
              <a:pathLst>
                <a:path w="1016634" h="1010919">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10" name="object 10">
              <a:extLst>
                <a:ext uri="{FF2B5EF4-FFF2-40B4-BE49-F238E27FC236}">
                  <a16:creationId xmlns:a16="http://schemas.microsoft.com/office/drawing/2014/main" id="{CED5B78B-6CC2-2C42-547C-8B296E366D2D}"/>
                </a:ext>
              </a:extLst>
            </p:cNvPr>
            <p:cNvSpPr/>
            <p:nvPr/>
          </p:nvSpPr>
          <p:spPr>
            <a:xfrm>
              <a:off x="8282178" y="2183130"/>
              <a:ext cx="1016635" cy="1010919"/>
            </a:xfrm>
            <a:custGeom>
              <a:avLst/>
              <a:gdLst/>
              <a:ahLst/>
              <a:cxnLst/>
              <a:rect l="l" t="t" r="r" b="b"/>
              <a:pathLst>
                <a:path w="1016634" h="1010919">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11" name="object 11">
              <a:extLst>
                <a:ext uri="{FF2B5EF4-FFF2-40B4-BE49-F238E27FC236}">
                  <a16:creationId xmlns:a16="http://schemas.microsoft.com/office/drawing/2014/main" id="{EAFB5B7A-9C92-E9EC-C40A-7F03812EF407}"/>
                </a:ext>
              </a:extLst>
            </p:cNvPr>
            <p:cNvSpPr/>
            <p:nvPr/>
          </p:nvSpPr>
          <p:spPr>
            <a:xfrm>
              <a:off x="9143238" y="2438209"/>
              <a:ext cx="165100" cy="506095"/>
            </a:xfrm>
            <a:custGeom>
              <a:avLst/>
              <a:gdLst/>
              <a:ahLst/>
              <a:cxnLst/>
              <a:rect l="l" t="t" r="r" b="b"/>
              <a:pathLst>
                <a:path w="165100" h="506094">
                  <a:moveTo>
                    <a:pt x="0" y="0"/>
                  </a:moveTo>
                  <a:lnTo>
                    <a:pt x="165100" y="0"/>
                  </a:lnTo>
                </a:path>
                <a:path w="165100" h="506094">
                  <a:moveTo>
                    <a:pt x="0" y="252983"/>
                  </a:moveTo>
                  <a:lnTo>
                    <a:pt x="165100" y="252983"/>
                  </a:lnTo>
                </a:path>
                <a:path w="165100" h="506094">
                  <a:moveTo>
                    <a:pt x="0" y="505968"/>
                  </a:moveTo>
                  <a:lnTo>
                    <a:pt x="165100" y="505968"/>
                  </a:lnTo>
                </a:path>
              </a:pathLst>
            </a:custGeom>
            <a:ln w="29337">
              <a:solidFill>
                <a:srgbClr val="44536A"/>
              </a:solidFill>
            </a:ln>
          </p:spPr>
          <p:txBody>
            <a:bodyPr wrap="square" lIns="0" tIns="0" rIns="0" bIns="0" rtlCol="0"/>
            <a:lstStyle/>
            <a:p>
              <a:endParaRPr/>
            </a:p>
          </p:txBody>
        </p:sp>
        <p:sp>
          <p:nvSpPr>
            <p:cNvPr id="12" name="object 12">
              <a:extLst>
                <a:ext uri="{FF2B5EF4-FFF2-40B4-BE49-F238E27FC236}">
                  <a16:creationId xmlns:a16="http://schemas.microsoft.com/office/drawing/2014/main" id="{C43991CB-3DAD-FD6D-F7E2-970804E0216F}"/>
                </a:ext>
              </a:extLst>
            </p:cNvPr>
            <p:cNvSpPr/>
            <p:nvPr/>
          </p:nvSpPr>
          <p:spPr>
            <a:xfrm>
              <a:off x="8538781" y="2173605"/>
              <a:ext cx="251460" cy="118110"/>
            </a:xfrm>
            <a:custGeom>
              <a:avLst/>
              <a:gdLst/>
              <a:ahLst/>
              <a:cxnLst/>
              <a:rect l="l" t="t" r="r" b="b"/>
              <a:pathLst>
                <a:path w="251459" h="118110">
                  <a:moveTo>
                    <a:pt x="0" y="0"/>
                  </a:moveTo>
                  <a:lnTo>
                    <a:pt x="0" y="117729"/>
                  </a:lnTo>
                </a:path>
                <a:path w="251459" h="118110">
                  <a:moveTo>
                    <a:pt x="251459" y="0"/>
                  </a:moveTo>
                  <a:lnTo>
                    <a:pt x="251459" y="117729"/>
                  </a:lnTo>
                </a:path>
              </a:pathLst>
            </a:custGeom>
            <a:ln w="29336">
              <a:solidFill>
                <a:srgbClr val="44536A"/>
              </a:solidFill>
            </a:ln>
          </p:spPr>
          <p:txBody>
            <a:bodyPr wrap="square" lIns="0" tIns="0" rIns="0" bIns="0" rtlCol="0"/>
            <a:lstStyle/>
            <a:p>
              <a:endParaRPr/>
            </a:p>
          </p:txBody>
        </p:sp>
        <p:sp>
          <p:nvSpPr>
            <p:cNvPr id="13" name="object 13">
              <a:extLst>
                <a:ext uri="{FF2B5EF4-FFF2-40B4-BE49-F238E27FC236}">
                  <a16:creationId xmlns:a16="http://schemas.microsoft.com/office/drawing/2014/main" id="{133C8764-27A5-97CC-DA8F-D4905DE45DFB}"/>
                </a:ext>
              </a:extLst>
            </p:cNvPr>
            <p:cNvSpPr/>
            <p:nvPr/>
          </p:nvSpPr>
          <p:spPr>
            <a:xfrm>
              <a:off x="9041701" y="2173605"/>
              <a:ext cx="0" cy="118110"/>
            </a:xfrm>
            <a:custGeom>
              <a:avLst/>
              <a:gdLst/>
              <a:ahLst/>
              <a:cxnLst/>
              <a:rect l="l" t="t" r="r" b="b"/>
              <a:pathLst>
                <a:path h="118110">
                  <a:moveTo>
                    <a:pt x="0" y="0"/>
                  </a:moveTo>
                  <a:lnTo>
                    <a:pt x="0" y="117729"/>
                  </a:lnTo>
                </a:path>
              </a:pathLst>
            </a:custGeom>
            <a:ln w="29337">
              <a:solidFill>
                <a:srgbClr val="44536A"/>
              </a:solidFill>
            </a:ln>
          </p:spPr>
          <p:txBody>
            <a:bodyPr wrap="square" lIns="0" tIns="0" rIns="0" bIns="0" rtlCol="0"/>
            <a:lstStyle/>
            <a:p>
              <a:endParaRPr/>
            </a:p>
          </p:txBody>
        </p:sp>
        <p:sp>
          <p:nvSpPr>
            <p:cNvPr id="14" name="object 14">
              <a:extLst>
                <a:ext uri="{FF2B5EF4-FFF2-40B4-BE49-F238E27FC236}">
                  <a16:creationId xmlns:a16="http://schemas.microsoft.com/office/drawing/2014/main" id="{26A3493E-F470-B52A-0467-3967A4743194}"/>
                </a:ext>
              </a:extLst>
            </p:cNvPr>
            <p:cNvSpPr/>
            <p:nvPr/>
          </p:nvSpPr>
          <p:spPr>
            <a:xfrm>
              <a:off x="8126730" y="2291334"/>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15" name="object 15">
              <a:extLst>
                <a:ext uri="{FF2B5EF4-FFF2-40B4-BE49-F238E27FC236}">
                  <a16:creationId xmlns:a16="http://schemas.microsoft.com/office/drawing/2014/main" id="{A0B58A57-B7F1-5C85-129E-C56B8A5C85C3}"/>
                </a:ext>
              </a:extLst>
            </p:cNvPr>
            <p:cNvSpPr/>
            <p:nvPr/>
          </p:nvSpPr>
          <p:spPr>
            <a:xfrm>
              <a:off x="8126730" y="2291334"/>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 w="1016634" h="1010920">
                  <a:moveTo>
                    <a:pt x="0" y="260223"/>
                  </a:moveTo>
                  <a:lnTo>
                    <a:pt x="1016635" y="249936"/>
                  </a:lnTo>
                </a:path>
                <a:path w="1016634" h="1010920">
                  <a:moveTo>
                    <a:pt x="0" y="513206"/>
                  </a:moveTo>
                  <a:lnTo>
                    <a:pt x="1016635" y="502919"/>
                  </a:lnTo>
                </a:path>
                <a:path w="1016634" h="1010920">
                  <a:moveTo>
                    <a:pt x="0" y="766190"/>
                  </a:moveTo>
                  <a:lnTo>
                    <a:pt x="1016635" y="755903"/>
                  </a:lnTo>
                </a:path>
                <a:path w="1016634" h="1010920">
                  <a:moveTo>
                    <a:pt x="251460" y="0"/>
                  </a:moveTo>
                  <a:lnTo>
                    <a:pt x="261747" y="1010792"/>
                  </a:lnTo>
                </a:path>
                <a:path w="1016634" h="1010920">
                  <a:moveTo>
                    <a:pt x="502920" y="0"/>
                  </a:moveTo>
                  <a:lnTo>
                    <a:pt x="513206" y="1010792"/>
                  </a:lnTo>
                </a:path>
                <a:path w="1016634" h="1010920">
                  <a:moveTo>
                    <a:pt x="754379" y="0"/>
                  </a:moveTo>
                  <a:lnTo>
                    <a:pt x="764667" y="1010792"/>
                  </a:lnTo>
                </a:path>
              </a:pathLst>
            </a:custGeom>
            <a:ln w="19050">
              <a:solidFill>
                <a:srgbClr val="44536A"/>
              </a:solidFill>
            </a:ln>
          </p:spPr>
          <p:txBody>
            <a:bodyPr wrap="square" lIns="0" tIns="0" rIns="0" bIns="0" rtlCol="0"/>
            <a:lstStyle/>
            <a:p>
              <a:endParaRPr/>
            </a:p>
          </p:txBody>
        </p:sp>
      </p:grpSp>
      <p:grpSp>
        <p:nvGrpSpPr>
          <p:cNvPr id="17" name="object 17">
            <a:extLst>
              <a:ext uri="{FF2B5EF4-FFF2-40B4-BE49-F238E27FC236}">
                <a16:creationId xmlns:a16="http://schemas.microsoft.com/office/drawing/2014/main" id="{AFAF753A-2DCB-FEF9-BBCE-7017910FEA6B}"/>
              </a:ext>
            </a:extLst>
          </p:cNvPr>
          <p:cNvGrpSpPr/>
          <p:nvPr/>
        </p:nvGrpSpPr>
        <p:grpSpPr>
          <a:xfrm>
            <a:off x="681698" y="1163970"/>
            <a:ext cx="688873" cy="682631"/>
            <a:chOff x="2464689" y="1896236"/>
            <a:chExt cx="1821814" cy="1805305"/>
          </a:xfrm>
        </p:grpSpPr>
        <p:sp>
          <p:nvSpPr>
            <p:cNvPr id="18" name="object 18">
              <a:extLst>
                <a:ext uri="{FF2B5EF4-FFF2-40B4-BE49-F238E27FC236}">
                  <a16:creationId xmlns:a16="http://schemas.microsoft.com/office/drawing/2014/main" id="{CF305471-22DD-5666-0C65-1ABECF566399}"/>
                </a:ext>
              </a:extLst>
            </p:cNvPr>
            <p:cNvSpPr/>
            <p:nvPr/>
          </p:nvSpPr>
          <p:spPr>
            <a:xfrm>
              <a:off x="2751582" y="1905761"/>
              <a:ext cx="1524000" cy="1515110"/>
            </a:xfrm>
            <a:custGeom>
              <a:avLst/>
              <a:gdLst/>
              <a:ahLst/>
              <a:cxnLst/>
              <a:rect l="l" t="t" r="r" b="b"/>
              <a:pathLst>
                <a:path w="1524000" h="1515110">
                  <a:moveTo>
                    <a:pt x="1523987" y="0"/>
                  </a:moveTo>
                  <a:lnTo>
                    <a:pt x="0" y="0"/>
                  </a:lnTo>
                  <a:lnTo>
                    <a:pt x="0" y="126492"/>
                  </a:lnTo>
                  <a:lnTo>
                    <a:pt x="0" y="269748"/>
                  </a:lnTo>
                  <a:lnTo>
                    <a:pt x="0" y="1514856"/>
                  </a:lnTo>
                  <a:lnTo>
                    <a:pt x="1523987" y="1514856"/>
                  </a:lnTo>
                  <a:lnTo>
                    <a:pt x="1523987" y="269748"/>
                  </a:lnTo>
                  <a:lnTo>
                    <a:pt x="1523987" y="126492"/>
                  </a:lnTo>
                  <a:lnTo>
                    <a:pt x="1523987" y="0"/>
                  </a:lnTo>
                  <a:close/>
                </a:path>
              </a:pathLst>
            </a:custGeom>
            <a:solidFill>
              <a:srgbClr val="0E68B6"/>
            </a:solidFill>
          </p:spPr>
          <p:txBody>
            <a:bodyPr wrap="square" lIns="0" tIns="0" rIns="0" bIns="0" rtlCol="0"/>
            <a:lstStyle/>
            <a:p>
              <a:endParaRPr/>
            </a:p>
          </p:txBody>
        </p:sp>
        <p:sp>
          <p:nvSpPr>
            <p:cNvPr id="19" name="object 19">
              <a:extLst>
                <a:ext uri="{FF2B5EF4-FFF2-40B4-BE49-F238E27FC236}">
                  <a16:creationId xmlns:a16="http://schemas.microsoft.com/office/drawing/2014/main" id="{51272366-6342-3605-9B7E-8829F0FD49A8}"/>
                </a:ext>
              </a:extLst>
            </p:cNvPr>
            <p:cNvSpPr/>
            <p:nvPr/>
          </p:nvSpPr>
          <p:spPr>
            <a:xfrm>
              <a:off x="2751582" y="1905761"/>
              <a:ext cx="1524000" cy="1515110"/>
            </a:xfrm>
            <a:custGeom>
              <a:avLst/>
              <a:gdLst/>
              <a:ahLst/>
              <a:cxnLst/>
              <a:rect l="l" t="t" r="r" b="b"/>
              <a:pathLst>
                <a:path w="1524000" h="1515110">
                  <a:moveTo>
                    <a:pt x="0" y="1514856"/>
                  </a:moveTo>
                  <a:lnTo>
                    <a:pt x="1523999" y="1514856"/>
                  </a:lnTo>
                  <a:lnTo>
                    <a:pt x="1523999" y="0"/>
                  </a:lnTo>
                  <a:lnTo>
                    <a:pt x="0" y="0"/>
                  </a:lnTo>
                  <a:lnTo>
                    <a:pt x="0" y="1514856"/>
                  </a:lnTo>
                  <a:close/>
                </a:path>
              </a:pathLst>
            </a:custGeom>
            <a:ln w="19050">
              <a:solidFill>
                <a:srgbClr val="000000"/>
              </a:solidFill>
            </a:ln>
          </p:spPr>
          <p:txBody>
            <a:bodyPr wrap="square" lIns="0" tIns="0" rIns="0" bIns="0" rtlCol="0"/>
            <a:lstStyle/>
            <a:p>
              <a:endParaRPr/>
            </a:p>
          </p:txBody>
        </p:sp>
        <p:sp>
          <p:nvSpPr>
            <p:cNvPr id="20" name="object 20">
              <a:extLst>
                <a:ext uri="{FF2B5EF4-FFF2-40B4-BE49-F238E27FC236}">
                  <a16:creationId xmlns:a16="http://schemas.microsoft.com/office/drawing/2014/main" id="{844706F7-6D28-D932-70F4-FD82B42F6A3E}"/>
                </a:ext>
              </a:extLst>
            </p:cNvPr>
            <p:cNvSpPr/>
            <p:nvPr/>
          </p:nvSpPr>
          <p:spPr>
            <a:xfrm>
              <a:off x="3257232" y="1896236"/>
              <a:ext cx="769620" cy="136525"/>
            </a:xfrm>
            <a:custGeom>
              <a:avLst/>
              <a:gdLst/>
              <a:ahLst/>
              <a:cxnLst/>
              <a:rect l="l" t="t" r="r" b="b"/>
              <a:pathLst>
                <a:path w="769620" h="136525">
                  <a:moveTo>
                    <a:pt x="256031" y="0"/>
                  </a:moveTo>
                  <a:lnTo>
                    <a:pt x="256031" y="136016"/>
                  </a:lnTo>
                </a:path>
                <a:path w="769620" h="136525">
                  <a:moveTo>
                    <a:pt x="513587" y="0"/>
                  </a:moveTo>
                  <a:lnTo>
                    <a:pt x="513587" y="136016"/>
                  </a:lnTo>
                </a:path>
                <a:path w="769620" h="136525">
                  <a:moveTo>
                    <a:pt x="769620" y="0"/>
                  </a:moveTo>
                  <a:lnTo>
                    <a:pt x="769620" y="136016"/>
                  </a:lnTo>
                </a:path>
                <a:path w="769620" h="136525">
                  <a:moveTo>
                    <a:pt x="0" y="0"/>
                  </a:moveTo>
                  <a:lnTo>
                    <a:pt x="0" y="136016"/>
                  </a:lnTo>
                </a:path>
              </a:pathLst>
            </a:custGeom>
            <a:ln w="24511">
              <a:solidFill>
                <a:srgbClr val="44536A"/>
              </a:solidFill>
            </a:ln>
          </p:spPr>
          <p:txBody>
            <a:bodyPr wrap="square" lIns="0" tIns="0" rIns="0" bIns="0" rtlCol="0"/>
            <a:lstStyle/>
            <a:p>
              <a:endParaRPr/>
            </a:p>
          </p:txBody>
        </p:sp>
        <p:sp>
          <p:nvSpPr>
            <p:cNvPr id="21" name="object 21">
              <a:extLst>
                <a:ext uri="{FF2B5EF4-FFF2-40B4-BE49-F238E27FC236}">
                  <a16:creationId xmlns:a16="http://schemas.microsoft.com/office/drawing/2014/main" id="{2F8F1E7E-D331-E831-448D-339B25E8C53D}"/>
                </a:ext>
              </a:extLst>
            </p:cNvPr>
            <p:cNvSpPr/>
            <p:nvPr/>
          </p:nvSpPr>
          <p:spPr>
            <a:xfrm>
              <a:off x="3007296" y="1896236"/>
              <a:ext cx="0" cy="136525"/>
            </a:xfrm>
            <a:custGeom>
              <a:avLst/>
              <a:gdLst/>
              <a:ahLst/>
              <a:cxnLst/>
              <a:rect l="l" t="t" r="r" b="b"/>
              <a:pathLst>
                <a:path h="136525">
                  <a:moveTo>
                    <a:pt x="0" y="0"/>
                  </a:moveTo>
                  <a:lnTo>
                    <a:pt x="0" y="136016"/>
                  </a:lnTo>
                </a:path>
              </a:pathLst>
            </a:custGeom>
            <a:ln w="24510">
              <a:solidFill>
                <a:srgbClr val="44536A"/>
              </a:solidFill>
            </a:ln>
          </p:spPr>
          <p:txBody>
            <a:bodyPr wrap="square" lIns="0" tIns="0" rIns="0" bIns="0" rtlCol="0"/>
            <a:lstStyle/>
            <a:p>
              <a:endParaRPr/>
            </a:p>
          </p:txBody>
        </p:sp>
        <p:sp>
          <p:nvSpPr>
            <p:cNvPr id="22" name="object 22">
              <a:extLst>
                <a:ext uri="{FF2B5EF4-FFF2-40B4-BE49-F238E27FC236}">
                  <a16:creationId xmlns:a16="http://schemas.microsoft.com/office/drawing/2014/main" id="{3A1EE0A7-66FC-31F7-E3B5-9C5BBF2645E9}"/>
                </a:ext>
              </a:extLst>
            </p:cNvPr>
            <p:cNvSpPr/>
            <p:nvPr/>
          </p:nvSpPr>
          <p:spPr>
            <a:xfrm>
              <a:off x="4153662" y="2159825"/>
              <a:ext cx="132715" cy="0"/>
            </a:xfrm>
            <a:custGeom>
              <a:avLst/>
              <a:gdLst/>
              <a:ahLst/>
              <a:cxnLst/>
              <a:rect l="l" t="t" r="r" b="b"/>
              <a:pathLst>
                <a:path w="132714">
                  <a:moveTo>
                    <a:pt x="0" y="0"/>
                  </a:moveTo>
                  <a:lnTo>
                    <a:pt x="132334" y="0"/>
                  </a:lnTo>
                </a:path>
              </a:pathLst>
            </a:custGeom>
            <a:ln w="24256">
              <a:solidFill>
                <a:srgbClr val="44536A"/>
              </a:solidFill>
            </a:ln>
          </p:spPr>
          <p:txBody>
            <a:bodyPr wrap="square" lIns="0" tIns="0" rIns="0" bIns="0" rtlCol="0"/>
            <a:lstStyle/>
            <a:p>
              <a:endParaRPr/>
            </a:p>
          </p:txBody>
        </p:sp>
        <p:sp>
          <p:nvSpPr>
            <p:cNvPr id="23" name="object 23">
              <a:extLst>
                <a:ext uri="{FF2B5EF4-FFF2-40B4-BE49-F238E27FC236}">
                  <a16:creationId xmlns:a16="http://schemas.microsoft.com/office/drawing/2014/main" id="{A8BAD3E8-AC8A-529E-38BE-7722BD46A2B1}"/>
                </a:ext>
              </a:extLst>
            </p:cNvPr>
            <p:cNvSpPr/>
            <p:nvPr/>
          </p:nvSpPr>
          <p:spPr>
            <a:xfrm>
              <a:off x="4153662" y="2412809"/>
              <a:ext cx="132715" cy="253365"/>
            </a:xfrm>
            <a:custGeom>
              <a:avLst/>
              <a:gdLst/>
              <a:ahLst/>
              <a:cxnLst/>
              <a:rect l="l" t="t" r="r" b="b"/>
              <a:pathLst>
                <a:path w="132714" h="253364">
                  <a:moveTo>
                    <a:pt x="0" y="0"/>
                  </a:moveTo>
                  <a:lnTo>
                    <a:pt x="132334" y="0"/>
                  </a:lnTo>
                </a:path>
                <a:path w="132714" h="253364">
                  <a:moveTo>
                    <a:pt x="0" y="252983"/>
                  </a:moveTo>
                  <a:lnTo>
                    <a:pt x="132334" y="252983"/>
                  </a:lnTo>
                </a:path>
              </a:pathLst>
            </a:custGeom>
            <a:ln w="24257">
              <a:solidFill>
                <a:srgbClr val="44536A"/>
              </a:solidFill>
            </a:ln>
          </p:spPr>
          <p:txBody>
            <a:bodyPr wrap="square" lIns="0" tIns="0" rIns="0" bIns="0" rtlCol="0"/>
            <a:lstStyle/>
            <a:p>
              <a:endParaRPr/>
            </a:p>
          </p:txBody>
        </p:sp>
        <p:sp>
          <p:nvSpPr>
            <p:cNvPr id="24" name="object 24">
              <a:extLst>
                <a:ext uri="{FF2B5EF4-FFF2-40B4-BE49-F238E27FC236}">
                  <a16:creationId xmlns:a16="http://schemas.microsoft.com/office/drawing/2014/main" id="{AAA01480-D739-F9C9-A065-0984CF27FD37}"/>
                </a:ext>
              </a:extLst>
            </p:cNvPr>
            <p:cNvSpPr/>
            <p:nvPr/>
          </p:nvSpPr>
          <p:spPr>
            <a:xfrm>
              <a:off x="4153662" y="2918777"/>
              <a:ext cx="132715" cy="253365"/>
            </a:xfrm>
            <a:custGeom>
              <a:avLst/>
              <a:gdLst/>
              <a:ahLst/>
              <a:cxnLst/>
              <a:rect l="l" t="t" r="r" b="b"/>
              <a:pathLst>
                <a:path w="132714" h="253364">
                  <a:moveTo>
                    <a:pt x="0" y="0"/>
                  </a:moveTo>
                  <a:lnTo>
                    <a:pt x="132334" y="0"/>
                  </a:lnTo>
                </a:path>
                <a:path w="132714" h="253364">
                  <a:moveTo>
                    <a:pt x="0" y="252984"/>
                  </a:moveTo>
                  <a:lnTo>
                    <a:pt x="132334" y="252984"/>
                  </a:lnTo>
                </a:path>
              </a:pathLst>
            </a:custGeom>
            <a:ln w="24256">
              <a:solidFill>
                <a:srgbClr val="44536A"/>
              </a:solidFill>
            </a:ln>
          </p:spPr>
          <p:txBody>
            <a:bodyPr wrap="square" lIns="0" tIns="0" rIns="0" bIns="0" rtlCol="0"/>
            <a:lstStyle/>
            <a:p>
              <a:endParaRPr/>
            </a:p>
          </p:txBody>
        </p:sp>
        <p:sp>
          <p:nvSpPr>
            <p:cNvPr id="25" name="object 25">
              <a:extLst>
                <a:ext uri="{FF2B5EF4-FFF2-40B4-BE49-F238E27FC236}">
                  <a16:creationId xmlns:a16="http://schemas.microsoft.com/office/drawing/2014/main" id="{442889DA-843D-A70C-E3BB-D203E6CED8E4}"/>
                </a:ext>
              </a:extLst>
            </p:cNvPr>
            <p:cNvSpPr/>
            <p:nvPr/>
          </p:nvSpPr>
          <p:spPr>
            <a:xfrm>
              <a:off x="2629662" y="2032253"/>
              <a:ext cx="1524000" cy="1515110"/>
            </a:xfrm>
            <a:custGeom>
              <a:avLst/>
              <a:gdLst/>
              <a:ahLst/>
              <a:cxnLst/>
              <a:rect l="l" t="t" r="r" b="b"/>
              <a:pathLst>
                <a:path w="1524000" h="1515110">
                  <a:moveTo>
                    <a:pt x="1524000" y="0"/>
                  </a:moveTo>
                  <a:lnTo>
                    <a:pt x="0" y="0"/>
                  </a:lnTo>
                  <a:lnTo>
                    <a:pt x="0" y="143256"/>
                  </a:lnTo>
                  <a:lnTo>
                    <a:pt x="0" y="1514856"/>
                  </a:lnTo>
                  <a:lnTo>
                    <a:pt x="1524000" y="1514856"/>
                  </a:lnTo>
                  <a:lnTo>
                    <a:pt x="1524000" y="143256"/>
                  </a:lnTo>
                  <a:lnTo>
                    <a:pt x="1524000" y="0"/>
                  </a:lnTo>
                  <a:close/>
                </a:path>
              </a:pathLst>
            </a:custGeom>
            <a:solidFill>
              <a:srgbClr val="439F46"/>
            </a:solidFill>
          </p:spPr>
          <p:txBody>
            <a:bodyPr wrap="square" lIns="0" tIns="0" rIns="0" bIns="0" rtlCol="0"/>
            <a:lstStyle/>
            <a:p>
              <a:endParaRPr/>
            </a:p>
          </p:txBody>
        </p:sp>
        <p:sp>
          <p:nvSpPr>
            <p:cNvPr id="26" name="object 26">
              <a:extLst>
                <a:ext uri="{FF2B5EF4-FFF2-40B4-BE49-F238E27FC236}">
                  <a16:creationId xmlns:a16="http://schemas.microsoft.com/office/drawing/2014/main" id="{06A9415A-42FA-69E8-96B1-18FC2013225C}"/>
                </a:ext>
              </a:extLst>
            </p:cNvPr>
            <p:cNvSpPr/>
            <p:nvPr/>
          </p:nvSpPr>
          <p:spPr>
            <a:xfrm>
              <a:off x="2629662" y="2032253"/>
              <a:ext cx="1524000" cy="1515110"/>
            </a:xfrm>
            <a:custGeom>
              <a:avLst/>
              <a:gdLst/>
              <a:ahLst/>
              <a:cxnLst/>
              <a:rect l="l" t="t" r="r" b="b"/>
              <a:pathLst>
                <a:path w="1524000" h="1515110">
                  <a:moveTo>
                    <a:pt x="0" y="1514856"/>
                  </a:moveTo>
                  <a:lnTo>
                    <a:pt x="1524000" y="1514856"/>
                  </a:lnTo>
                  <a:lnTo>
                    <a:pt x="1524000" y="0"/>
                  </a:lnTo>
                  <a:lnTo>
                    <a:pt x="0" y="0"/>
                  </a:lnTo>
                  <a:lnTo>
                    <a:pt x="0" y="1514856"/>
                  </a:lnTo>
                  <a:close/>
                </a:path>
              </a:pathLst>
            </a:custGeom>
            <a:ln w="19050">
              <a:solidFill>
                <a:srgbClr val="000000"/>
              </a:solidFill>
            </a:ln>
          </p:spPr>
          <p:txBody>
            <a:bodyPr wrap="square" lIns="0" tIns="0" rIns="0" bIns="0" rtlCol="0"/>
            <a:lstStyle/>
            <a:p>
              <a:endParaRPr/>
            </a:p>
          </p:txBody>
        </p:sp>
        <p:sp>
          <p:nvSpPr>
            <p:cNvPr id="27" name="object 27">
              <a:extLst>
                <a:ext uri="{FF2B5EF4-FFF2-40B4-BE49-F238E27FC236}">
                  <a16:creationId xmlns:a16="http://schemas.microsoft.com/office/drawing/2014/main" id="{A9264C2C-88B3-53E7-F952-BF7F264768DC}"/>
                </a:ext>
              </a:extLst>
            </p:cNvPr>
            <p:cNvSpPr/>
            <p:nvPr/>
          </p:nvSpPr>
          <p:spPr>
            <a:xfrm>
              <a:off x="3391344" y="2022728"/>
              <a:ext cx="0" cy="153035"/>
            </a:xfrm>
            <a:custGeom>
              <a:avLst/>
              <a:gdLst/>
              <a:ahLst/>
              <a:cxnLst/>
              <a:rect l="l" t="t" r="r" b="b"/>
              <a:pathLst>
                <a:path h="153035">
                  <a:moveTo>
                    <a:pt x="0" y="0"/>
                  </a:moveTo>
                  <a:lnTo>
                    <a:pt x="0" y="152780"/>
                  </a:lnTo>
                </a:path>
              </a:pathLst>
            </a:custGeom>
            <a:ln w="24511">
              <a:solidFill>
                <a:srgbClr val="44536A"/>
              </a:solidFill>
            </a:ln>
          </p:spPr>
          <p:txBody>
            <a:bodyPr wrap="square" lIns="0" tIns="0" rIns="0" bIns="0" rtlCol="0"/>
            <a:lstStyle/>
            <a:p>
              <a:endParaRPr/>
            </a:p>
          </p:txBody>
        </p:sp>
        <p:sp>
          <p:nvSpPr>
            <p:cNvPr id="28" name="object 28">
              <a:extLst>
                <a:ext uri="{FF2B5EF4-FFF2-40B4-BE49-F238E27FC236}">
                  <a16:creationId xmlns:a16="http://schemas.microsoft.com/office/drawing/2014/main" id="{97188552-5972-DA53-6E17-02901BD7E242}"/>
                </a:ext>
              </a:extLst>
            </p:cNvPr>
            <p:cNvSpPr/>
            <p:nvPr/>
          </p:nvSpPr>
          <p:spPr>
            <a:xfrm>
              <a:off x="3648900" y="2022728"/>
              <a:ext cx="0" cy="153035"/>
            </a:xfrm>
            <a:custGeom>
              <a:avLst/>
              <a:gdLst/>
              <a:ahLst/>
              <a:cxnLst/>
              <a:rect l="l" t="t" r="r" b="b"/>
              <a:pathLst>
                <a:path h="153035">
                  <a:moveTo>
                    <a:pt x="0" y="0"/>
                  </a:moveTo>
                  <a:lnTo>
                    <a:pt x="0" y="152780"/>
                  </a:lnTo>
                </a:path>
              </a:pathLst>
            </a:custGeom>
            <a:ln w="24510">
              <a:solidFill>
                <a:srgbClr val="44536A"/>
              </a:solidFill>
            </a:ln>
          </p:spPr>
          <p:txBody>
            <a:bodyPr wrap="square" lIns="0" tIns="0" rIns="0" bIns="0" rtlCol="0"/>
            <a:lstStyle/>
            <a:p>
              <a:endParaRPr/>
            </a:p>
          </p:txBody>
        </p:sp>
        <p:sp>
          <p:nvSpPr>
            <p:cNvPr id="29" name="object 29">
              <a:extLst>
                <a:ext uri="{FF2B5EF4-FFF2-40B4-BE49-F238E27FC236}">
                  <a16:creationId xmlns:a16="http://schemas.microsoft.com/office/drawing/2014/main" id="{EF64720A-A9CF-A80B-8014-CC1777F51A5A}"/>
                </a:ext>
              </a:extLst>
            </p:cNvPr>
            <p:cNvSpPr/>
            <p:nvPr/>
          </p:nvSpPr>
          <p:spPr>
            <a:xfrm>
              <a:off x="2885376" y="2022728"/>
              <a:ext cx="1019810" cy="153035"/>
            </a:xfrm>
            <a:custGeom>
              <a:avLst/>
              <a:gdLst/>
              <a:ahLst/>
              <a:cxnLst/>
              <a:rect l="l" t="t" r="r" b="b"/>
              <a:pathLst>
                <a:path w="1019810" h="153035">
                  <a:moveTo>
                    <a:pt x="1019556" y="0"/>
                  </a:moveTo>
                  <a:lnTo>
                    <a:pt x="1019556" y="152780"/>
                  </a:lnTo>
                </a:path>
                <a:path w="1019810" h="153035">
                  <a:moveTo>
                    <a:pt x="249936" y="0"/>
                  </a:moveTo>
                  <a:lnTo>
                    <a:pt x="249936" y="152780"/>
                  </a:lnTo>
                </a:path>
                <a:path w="1019810" h="153035">
                  <a:moveTo>
                    <a:pt x="0" y="0"/>
                  </a:moveTo>
                  <a:lnTo>
                    <a:pt x="0" y="152780"/>
                  </a:lnTo>
                </a:path>
              </a:pathLst>
            </a:custGeom>
            <a:ln w="24511">
              <a:solidFill>
                <a:srgbClr val="44536A"/>
              </a:solidFill>
            </a:ln>
          </p:spPr>
          <p:txBody>
            <a:bodyPr wrap="square" lIns="0" tIns="0" rIns="0" bIns="0" rtlCol="0"/>
            <a:lstStyle/>
            <a:p>
              <a:endParaRPr/>
            </a:p>
          </p:txBody>
        </p:sp>
        <p:sp>
          <p:nvSpPr>
            <p:cNvPr id="30" name="object 30">
              <a:extLst>
                <a:ext uri="{FF2B5EF4-FFF2-40B4-BE49-F238E27FC236}">
                  <a16:creationId xmlns:a16="http://schemas.microsoft.com/office/drawing/2014/main" id="{913ECBB7-A2D4-644D-04D9-25B92EDC3697}"/>
                </a:ext>
              </a:extLst>
            </p:cNvPr>
            <p:cNvSpPr/>
            <p:nvPr/>
          </p:nvSpPr>
          <p:spPr>
            <a:xfrm>
              <a:off x="3999738" y="2286317"/>
              <a:ext cx="164465" cy="0"/>
            </a:xfrm>
            <a:custGeom>
              <a:avLst/>
              <a:gdLst/>
              <a:ahLst/>
              <a:cxnLst/>
              <a:rect l="l" t="t" r="r" b="b"/>
              <a:pathLst>
                <a:path w="164464">
                  <a:moveTo>
                    <a:pt x="0" y="0"/>
                  </a:moveTo>
                  <a:lnTo>
                    <a:pt x="164337" y="0"/>
                  </a:lnTo>
                </a:path>
              </a:pathLst>
            </a:custGeom>
            <a:ln w="24257">
              <a:solidFill>
                <a:srgbClr val="44536A"/>
              </a:solidFill>
            </a:ln>
          </p:spPr>
          <p:txBody>
            <a:bodyPr wrap="square" lIns="0" tIns="0" rIns="0" bIns="0" rtlCol="0"/>
            <a:lstStyle/>
            <a:p>
              <a:endParaRPr/>
            </a:p>
          </p:txBody>
        </p:sp>
        <p:sp>
          <p:nvSpPr>
            <p:cNvPr id="31" name="object 31">
              <a:extLst>
                <a:ext uri="{FF2B5EF4-FFF2-40B4-BE49-F238E27FC236}">
                  <a16:creationId xmlns:a16="http://schemas.microsoft.com/office/drawing/2014/main" id="{C81122B0-306B-3EC6-30FC-2113C9B2C0C4}"/>
                </a:ext>
              </a:extLst>
            </p:cNvPr>
            <p:cNvSpPr/>
            <p:nvPr/>
          </p:nvSpPr>
          <p:spPr>
            <a:xfrm>
              <a:off x="3999738" y="2539301"/>
              <a:ext cx="164465" cy="253365"/>
            </a:xfrm>
            <a:custGeom>
              <a:avLst/>
              <a:gdLst/>
              <a:ahLst/>
              <a:cxnLst/>
              <a:rect l="l" t="t" r="r" b="b"/>
              <a:pathLst>
                <a:path w="164464" h="253364">
                  <a:moveTo>
                    <a:pt x="0" y="0"/>
                  </a:moveTo>
                  <a:lnTo>
                    <a:pt x="164337" y="0"/>
                  </a:lnTo>
                </a:path>
                <a:path w="164464" h="253364">
                  <a:moveTo>
                    <a:pt x="0" y="252984"/>
                  </a:moveTo>
                  <a:lnTo>
                    <a:pt x="164337" y="252984"/>
                  </a:lnTo>
                </a:path>
              </a:pathLst>
            </a:custGeom>
            <a:ln w="24256">
              <a:solidFill>
                <a:srgbClr val="44536A"/>
              </a:solidFill>
            </a:ln>
          </p:spPr>
          <p:txBody>
            <a:bodyPr wrap="square" lIns="0" tIns="0" rIns="0" bIns="0" rtlCol="0"/>
            <a:lstStyle/>
            <a:p>
              <a:endParaRPr/>
            </a:p>
          </p:txBody>
        </p:sp>
        <p:sp>
          <p:nvSpPr>
            <p:cNvPr id="32" name="object 32">
              <a:extLst>
                <a:ext uri="{FF2B5EF4-FFF2-40B4-BE49-F238E27FC236}">
                  <a16:creationId xmlns:a16="http://schemas.microsoft.com/office/drawing/2014/main" id="{21573CA0-A334-A1CC-B3F1-6EC35DCA4505}"/>
                </a:ext>
              </a:extLst>
            </p:cNvPr>
            <p:cNvSpPr/>
            <p:nvPr/>
          </p:nvSpPr>
          <p:spPr>
            <a:xfrm>
              <a:off x="3999738" y="3045269"/>
              <a:ext cx="164465" cy="253365"/>
            </a:xfrm>
            <a:custGeom>
              <a:avLst/>
              <a:gdLst/>
              <a:ahLst/>
              <a:cxnLst/>
              <a:rect l="l" t="t" r="r" b="b"/>
              <a:pathLst>
                <a:path w="164464" h="253364">
                  <a:moveTo>
                    <a:pt x="0" y="0"/>
                  </a:moveTo>
                  <a:lnTo>
                    <a:pt x="164337" y="0"/>
                  </a:lnTo>
                </a:path>
                <a:path w="164464" h="253364">
                  <a:moveTo>
                    <a:pt x="0" y="252984"/>
                  </a:moveTo>
                  <a:lnTo>
                    <a:pt x="164337" y="252984"/>
                  </a:lnTo>
                </a:path>
              </a:pathLst>
            </a:custGeom>
            <a:ln w="24257">
              <a:solidFill>
                <a:srgbClr val="44536A"/>
              </a:solidFill>
            </a:ln>
          </p:spPr>
          <p:txBody>
            <a:bodyPr wrap="square" lIns="0" tIns="0" rIns="0" bIns="0" rtlCol="0"/>
            <a:lstStyle/>
            <a:p>
              <a:endParaRPr/>
            </a:p>
          </p:txBody>
        </p:sp>
        <p:sp>
          <p:nvSpPr>
            <p:cNvPr id="33" name="object 33">
              <a:extLst>
                <a:ext uri="{FF2B5EF4-FFF2-40B4-BE49-F238E27FC236}">
                  <a16:creationId xmlns:a16="http://schemas.microsoft.com/office/drawing/2014/main" id="{F36E8740-75BA-2FB2-8709-4B0232E7C7EB}"/>
                </a:ext>
              </a:extLst>
            </p:cNvPr>
            <p:cNvSpPr/>
            <p:nvPr/>
          </p:nvSpPr>
          <p:spPr>
            <a:xfrm>
              <a:off x="2474214" y="2175509"/>
              <a:ext cx="1525905" cy="1516380"/>
            </a:xfrm>
            <a:custGeom>
              <a:avLst/>
              <a:gdLst/>
              <a:ahLst/>
              <a:cxnLst/>
              <a:rect l="l" t="t" r="r" b="b"/>
              <a:pathLst>
                <a:path w="1525904" h="1516379">
                  <a:moveTo>
                    <a:pt x="1525524" y="0"/>
                  </a:moveTo>
                  <a:lnTo>
                    <a:pt x="0" y="0"/>
                  </a:lnTo>
                  <a:lnTo>
                    <a:pt x="0" y="1516380"/>
                  </a:lnTo>
                  <a:lnTo>
                    <a:pt x="1525524" y="1516380"/>
                  </a:lnTo>
                  <a:lnTo>
                    <a:pt x="1525524" y="0"/>
                  </a:lnTo>
                  <a:close/>
                </a:path>
              </a:pathLst>
            </a:custGeom>
            <a:solidFill>
              <a:srgbClr val="ED2D2E"/>
            </a:solidFill>
          </p:spPr>
          <p:txBody>
            <a:bodyPr wrap="square" lIns="0" tIns="0" rIns="0" bIns="0" rtlCol="0"/>
            <a:lstStyle/>
            <a:p>
              <a:endParaRPr/>
            </a:p>
          </p:txBody>
        </p:sp>
        <p:sp>
          <p:nvSpPr>
            <p:cNvPr id="34" name="object 34">
              <a:extLst>
                <a:ext uri="{FF2B5EF4-FFF2-40B4-BE49-F238E27FC236}">
                  <a16:creationId xmlns:a16="http://schemas.microsoft.com/office/drawing/2014/main" id="{5846FFC2-01BA-24C3-1CEB-60F55A5581AD}"/>
                </a:ext>
              </a:extLst>
            </p:cNvPr>
            <p:cNvSpPr/>
            <p:nvPr/>
          </p:nvSpPr>
          <p:spPr>
            <a:xfrm>
              <a:off x="2474214" y="2175509"/>
              <a:ext cx="1525905" cy="1516380"/>
            </a:xfrm>
            <a:custGeom>
              <a:avLst/>
              <a:gdLst/>
              <a:ahLst/>
              <a:cxnLst/>
              <a:rect l="l" t="t" r="r" b="b"/>
              <a:pathLst>
                <a:path w="1525904" h="1516379">
                  <a:moveTo>
                    <a:pt x="0" y="1516380"/>
                  </a:moveTo>
                  <a:lnTo>
                    <a:pt x="1525524" y="1516380"/>
                  </a:lnTo>
                  <a:lnTo>
                    <a:pt x="1525524" y="0"/>
                  </a:lnTo>
                  <a:lnTo>
                    <a:pt x="0" y="0"/>
                  </a:lnTo>
                  <a:lnTo>
                    <a:pt x="0" y="1516380"/>
                  </a:lnTo>
                  <a:close/>
                </a:path>
              </a:pathLst>
            </a:custGeom>
            <a:ln w="19050">
              <a:solidFill>
                <a:srgbClr val="000000"/>
              </a:solidFill>
            </a:ln>
          </p:spPr>
          <p:txBody>
            <a:bodyPr wrap="square" lIns="0" tIns="0" rIns="0" bIns="0" rtlCol="0"/>
            <a:lstStyle/>
            <a:p>
              <a:endParaRPr/>
            </a:p>
          </p:txBody>
        </p:sp>
        <p:sp>
          <p:nvSpPr>
            <p:cNvPr id="35" name="object 35">
              <a:extLst>
                <a:ext uri="{FF2B5EF4-FFF2-40B4-BE49-F238E27FC236}">
                  <a16:creationId xmlns:a16="http://schemas.microsoft.com/office/drawing/2014/main" id="{EE0A6472-CEE5-A555-FCF9-1CDCE0A72408}"/>
                </a:ext>
              </a:extLst>
            </p:cNvPr>
            <p:cNvSpPr/>
            <p:nvPr/>
          </p:nvSpPr>
          <p:spPr>
            <a:xfrm>
              <a:off x="2474214" y="2175509"/>
              <a:ext cx="1525270" cy="1516380"/>
            </a:xfrm>
            <a:custGeom>
              <a:avLst/>
              <a:gdLst/>
              <a:ahLst/>
              <a:cxnLst/>
              <a:rect l="l" t="t" r="r" b="b"/>
              <a:pathLst>
                <a:path w="1525270" h="1516379">
                  <a:moveTo>
                    <a:pt x="760476" y="0"/>
                  </a:moveTo>
                  <a:lnTo>
                    <a:pt x="765810" y="1515998"/>
                  </a:lnTo>
                </a:path>
                <a:path w="1525270" h="1516379">
                  <a:moveTo>
                    <a:pt x="1016508" y="0"/>
                  </a:moveTo>
                  <a:lnTo>
                    <a:pt x="1021841" y="1515998"/>
                  </a:lnTo>
                </a:path>
                <a:path w="1525270" h="1516379">
                  <a:moveTo>
                    <a:pt x="1274064" y="0"/>
                  </a:moveTo>
                  <a:lnTo>
                    <a:pt x="1279398" y="1515998"/>
                  </a:lnTo>
                </a:path>
                <a:path w="1525270" h="1516379">
                  <a:moveTo>
                    <a:pt x="502919" y="0"/>
                  </a:moveTo>
                  <a:lnTo>
                    <a:pt x="508254" y="1515998"/>
                  </a:lnTo>
                </a:path>
                <a:path w="1525270" h="1516379">
                  <a:moveTo>
                    <a:pt x="254508" y="0"/>
                  </a:moveTo>
                  <a:lnTo>
                    <a:pt x="259842" y="1515998"/>
                  </a:lnTo>
                </a:path>
                <a:path w="1525270" h="1516379">
                  <a:moveTo>
                    <a:pt x="0" y="258317"/>
                  </a:moveTo>
                  <a:lnTo>
                    <a:pt x="1524889" y="252984"/>
                  </a:lnTo>
                </a:path>
                <a:path w="1525270" h="1516379">
                  <a:moveTo>
                    <a:pt x="0" y="511301"/>
                  </a:moveTo>
                  <a:lnTo>
                    <a:pt x="1524889" y="505967"/>
                  </a:lnTo>
                </a:path>
                <a:path w="1525270" h="1516379">
                  <a:moveTo>
                    <a:pt x="0" y="762762"/>
                  </a:moveTo>
                  <a:lnTo>
                    <a:pt x="1524889" y="757427"/>
                  </a:lnTo>
                </a:path>
                <a:path w="1525270" h="1516379">
                  <a:moveTo>
                    <a:pt x="0" y="1015745"/>
                  </a:moveTo>
                  <a:lnTo>
                    <a:pt x="1524889" y="1010412"/>
                  </a:lnTo>
                </a:path>
                <a:path w="1525270" h="1516379">
                  <a:moveTo>
                    <a:pt x="0" y="1268729"/>
                  </a:moveTo>
                  <a:lnTo>
                    <a:pt x="1524889" y="1263395"/>
                  </a:lnTo>
                </a:path>
              </a:pathLst>
            </a:custGeom>
            <a:ln w="19050">
              <a:solidFill>
                <a:srgbClr val="44536A"/>
              </a:solidFill>
            </a:ln>
          </p:spPr>
          <p:txBody>
            <a:bodyPr wrap="square" lIns="0" tIns="0" rIns="0" bIns="0" rtlCol="0"/>
            <a:lstStyle/>
            <a:p>
              <a:endParaRPr/>
            </a:p>
          </p:txBody>
        </p:sp>
      </p:grpSp>
      <p:sp>
        <p:nvSpPr>
          <p:cNvPr id="36" name="object 36">
            <a:extLst>
              <a:ext uri="{FF2B5EF4-FFF2-40B4-BE49-F238E27FC236}">
                <a16:creationId xmlns:a16="http://schemas.microsoft.com/office/drawing/2014/main" id="{08686398-4866-9CD1-D491-3D51CB784607}"/>
              </a:ext>
            </a:extLst>
          </p:cNvPr>
          <p:cNvSpPr txBox="1"/>
          <p:nvPr/>
        </p:nvSpPr>
        <p:spPr>
          <a:xfrm>
            <a:off x="1578602" y="1390346"/>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37" name="object 37">
            <a:extLst>
              <a:ext uri="{FF2B5EF4-FFF2-40B4-BE49-F238E27FC236}">
                <a16:creationId xmlns:a16="http://schemas.microsoft.com/office/drawing/2014/main" id="{E98FA8B2-496A-45CA-3D51-9E76BE57FEBC}"/>
              </a:ext>
            </a:extLst>
          </p:cNvPr>
          <p:cNvSpPr txBox="1"/>
          <p:nvPr/>
        </p:nvSpPr>
        <p:spPr>
          <a:xfrm>
            <a:off x="2493612" y="1370513"/>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grpSp>
        <p:nvGrpSpPr>
          <p:cNvPr id="38" name="object 38">
            <a:extLst>
              <a:ext uri="{FF2B5EF4-FFF2-40B4-BE49-F238E27FC236}">
                <a16:creationId xmlns:a16="http://schemas.microsoft.com/office/drawing/2014/main" id="{B2A2F397-C92C-E553-F2EE-294B81CA1447}"/>
              </a:ext>
            </a:extLst>
          </p:cNvPr>
          <p:cNvGrpSpPr/>
          <p:nvPr/>
        </p:nvGrpSpPr>
        <p:grpSpPr>
          <a:xfrm>
            <a:off x="1838257" y="1231394"/>
            <a:ext cx="475176" cy="466052"/>
            <a:chOff x="5523357" y="2074545"/>
            <a:chExt cx="1256665" cy="1232535"/>
          </a:xfrm>
        </p:grpSpPr>
        <p:sp>
          <p:nvSpPr>
            <p:cNvPr id="39" name="object 39">
              <a:extLst>
                <a:ext uri="{FF2B5EF4-FFF2-40B4-BE49-F238E27FC236}">
                  <a16:creationId xmlns:a16="http://schemas.microsoft.com/office/drawing/2014/main" id="{BB30766A-C9B0-325B-A992-0A2A0D10EA4C}"/>
                </a:ext>
              </a:extLst>
            </p:cNvPr>
            <p:cNvSpPr/>
            <p:nvPr/>
          </p:nvSpPr>
          <p:spPr>
            <a:xfrm>
              <a:off x="6022086" y="2087117"/>
              <a:ext cx="748665" cy="749935"/>
            </a:xfrm>
            <a:custGeom>
              <a:avLst/>
              <a:gdLst/>
              <a:ahLst/>
              <a:cxnLst/>
              <a:rect l="l" t="t" r="r" b="b"/>
              <a:pathLst>
                <a:path w="748665" h="749935">
                  <a:moveTo>
                    <a:pt x="748284" y="0"/>
                  </a:moveTo>
                  <a:lnTo>
                    <a:pt x="0" y="0"/>
                  </a:lnTo>
                  <a:lnTo>
                    <a:pt x="0" y="236232"/>
                  </a:lnTo>
                  <a:lnTo>
                    <a:pt x="0" y="449580"/>
                  </a:lnTo>
                  <a:lnTo>
                    <a:pt x="0" y="749808"/>
                  </a:lnTo>
                  <a:lnTo>
                    <a:pt x="748284" y="749808"/>
                  </a:lnTo>
                  <a:lnTo>
                    <a:pt x="748284" y="449580"/>
                  </a:lnTo>
                  <a:lnTo>
                    <a:pt x="748284" y="236232"/>
                  </a:lnTo>
                  <a:lnTo>
                    <a:pt x="748284" y="0"/>
                  </a:lnTo>
                  <a:close/>
                </a:path>
              </a:pathLst>
            </a:custGeom>
            <a:solidFill>
              <a:srgbClr val="9FC5E8"/>
            </a:solidFill>
          </p:spPr>
          <p:txBody>
            <a:bodyPr wrap="square" lIns="0" tIns="0" rIns="0" bIns="0" rtlCol="0"/>
            <a:lstStyle/>
            <a:p>
              <a:endParaRPr/>
            </a:p>
          </p:txBody>
        </p:sp>
        <p:sp>
          <p:nvSpPr>
            <p:cNvPr id="40" name="object 40">
              <a:extLst>
                <a:ext uri="{FF2B5EF4-FFF2-40B4-BE49-F238E27FC236}">
                  <a16:creationId xmlns:a16="http://schemas.microsoft.com/office/drawing/2014/main" id="{6992A9CE-1572-4943-3C13-D21EAAACD1F5}"/>
                </a:ext>
              </a:extLst>
            </p:cNvPr>
            <p:cNvSpPr/>
            <p:nvPr/>
          </p:nvSpPr>
          <p:spPr>
            <a:xfrm>
              <a:off x="6022086" y="2087118"/>
              <a:ext cx="748665" cy="749935"/>
            </a:xfrm>
            <a:custGeom>
              <a:avLst/>
              <a:gdLst/>
              <a:ahLst/>
              <a:cxnLst/>
              <a:rect l="l" t="t" r="r" b="b"/>
              <a:pathLst>
                <a:path w="748665" h="749935">
                  <a:moveTo>
                    <a:pt x="0" y="749808"/>
                  </a:moveTo>
                  <a:lnTo>
                    <a:pt x="748284" y="749808"/>
                  </a:lnTo>
                  <a:lnTo>
                    <a:pt x="748284" y="0"/>
                  </a:lnTo>
                  <a:lnTo>
                    <a:pt x="0" y="0"/>
                  </a:lnTo>
                  <a:lnTo>
                    <a:pt x="0" y="749808"/>
                  </a:lnTo>
                  <a:close/>
                </a:path>
              </a:pathLst>
            </a:custGeom>
            <a:ln w="19050">
              <a:solidFill>
                <a:srgbClr val="44536A"/>
              </a:solidFill>
            </a:ln>
          </p:spPr>
          <p:txBody>
            <a:bodyPr wrap="square" lIns="0" tIns="0" rIns="0" bIns="0" rtlCol="0"/>
            <a:lstStyle/>
            <a:p>
              <a:endParaRPr/>
            </a:p>
          </p:txBody>
        </p:sp>
        <p:sp>
          <p:nvSpPr>
            <p:cNvPr id="41" name="object 41">
              <a:extLst>
                <a:ext uri="{FF2B5EF4-FFF2-40B4-BE49-F238E27FC236}">
                  <a16:creationId xmlns:a16="http://schemas.microsoft.com/office/drawing/2014/main" id="{E7B52E3D-5B8A-B7BF-E85F-F957BBB419F0}"/>
                </a:ext>
              </a:extLst>
            </p:cNvPr>
            <p:cNvSpPr/>
            <p:nvPr/>
          </p:nvSpPr>
          <p:spPr>
            <a:xfrm>
              <a:off x="6274625" y="2074545"/>
              <a:ext cx="0" cy="248920"/>
            </a:xfrm>
            <a:custGeom>
              <a:avLst/>
              <a:gdLst/>
              <a:ahLst/>
              <a:cxnLst/>
              <a:rect l="l" t="t" r="r" b="b"/>
              <a:pathLst>
                <a:path h="248919">
                  <a:moveTo>
                    <a:pt x="0" y="0"/>
                  </a:moveTo>
                  <a:lnTo>
                    <a:pt x="0" y="248793"/>
                  </a:lnTo>
                </a:path>
              </a:pathLst>
            </a:custGeom>
            <a:ln w="24256">
              <a:solidFill>
                <a:srgbClr val="44536A"/>
              </a:solidFill>
            </a:ln>
          </p:spPr>
          <p:txBody>
            <a:bodyPr wrap="square" lIns="0" tIns="0" rIns="0" bIns="0" rtlCol="0"/>
            <a:lstStyle/>
            <a:p>
              <a:endParaRPr/>
            </a:p>
          </p:txBody>
        </p:sp>
        <p:sp>
          <p:nvSpPr>
            <p:cNvPr id="42" name="object 42">
              <a:extLst>
                <a:ext uri="{FF2B5EF4-FFF2-40B4-BE49-F238E27FC236}">
                  <a16:creationId xmlns:a16="http://schemas.microsoft.com/office/drawing/2014/main" id="{FEDDF844-75AC-F758-1EDF-C838D7947A9D}"/>
                </a:ext>
              </a:extLst>
            </p:cNvPr>
            <p:cNvSpPr/>
            <p:nvPr/>
          </p:nvSpPr>
          <p:spPr>
            <a:xfrm>
              <a:off x="6518465" y="2074545"/>
              <a:ext cx="0" cy="248920"/>
            </a:xfrm>
            <a:custGeom>
              <a:avLst/>
              <a:gdLst/>
              <a:ahLst/>
              <a:cxnLst/>
              <a:rect l="l" t="t" r="r" b="b"/>
              <a:pathLst>
                <a:path h="248919">
                  <a:moveTo>
                    <a:pt x="0" y="0"/>
                  </a:moveTo>
                  <a:lnTo>
                    <a:pt x="0" y="248793"/>
                  </a:lnTo>
                </a:path>
              </a:pathLst>
            </a:custGeom>
            <a:ln w="24257">
              <a:solidFill>
                <a:srgbClr val="44536A"/>
              </a:solidFill>
            </a:ln>
          </p:spPr>
          <p:txBody>
            <a:bodyPr wrap="square" lIns="0" tIns="0" rIns="0" bIns="0" rtlCol="0"/>
            <a:lstStyle/>
            <a:p>
              <a:endParaRPr/>
            </a:p>
          </p:txBody>
        </p:sp>
        <p:sp>
          <p:nvSpPr>
            <p:cNvPr id="43" name="object 43">
              <a:extLst>
                <a:ext uri="{FF2B5EF4-FFF2-40B4-BE49-F238E27FC236}">
                  <a16:creationId xmlns:a16="http://schemas.microsoft.com/office/drawing/2014/main" id="{107CE6DC-0525-E875-C111-F95490B0819E}"/>
                </a:ext>
              </a:extLst>
            </p:cNvPr>
            <p:cNvSpPr/>
            <p:nvPr/>
          </p:nvSpPr>
          <p:spPr>
            <a:xfrm>
              <a:off x="6535674" y="2336609"/>
              <a:ext cx="243840" cy="0"/>
            </a:xfrm>
            <a:custGeom>
              <a:avLst/>
              <a:gdLst/>
              <a:ahLst/>
              <a:cxnLst/>
              <a:rect l="l" t="t" r="r" b="b"/>
              <a:pathLst>
                <a:path w="243840">
                  <a:moveTo>
                    <a:pt x="0" y="0"/>
                  </a:moveTo>
                  <a:lnTo>
                    <a:pt x="243712" y="0"/>
                  </a:lnTo>
                </a:path>
              </a:pathLst>
            </a:custGeom>
            <a:ln w="24257">
              <a:solidFill>
                <a:srgbClr val="44536A"/>
              </a:solidFill>
            </a:ln>
          </p:spPr>
          <p:txBody>
            <a:bodyPr wrap="square" lIns="0" tIns="0" rIns="0" bIns="0" rtlCol="0"/>
            <a:lstStyle/>
            <a:p>
              <a:endParaRPr/>
            </a:p>
          </p:txBody>
        </p:sp>
        <p:sp>
          <p:nvSpPr>
            <p:cNvPr id="44" name="object 44">
              <a:extLst>
                <a:ext uri="{FF2B5EF4-FFF2-40B4-BE49-F238E27FC236}">
                  <a16:creationId xmlns:a16="http://schemas.microsoft.com/office/drawing/2014/main" id="{0CFDF89E-769D-A481-9BE3-924BEE6EF5A4}"/>
                </a:ext>
              </a:extLst>
            </p:cNvPr>
            <p:cNvSpPr/>
            <p:nvPr/>
          </p:nvSpPr>
          <p:spPr>
            <a:xfrm>
              <a:off x="6535674" y="2560637"/>
              <a:ext cx="243840" cy="0"/>
            </a:xfrm>
            <a:custGeom>
              <a:avLst/>
              <a:gdLst/>
              <a:ahLst/>
              <a:cxnLst/>
              <a:rect l="l" t="t" r="r" b="b"/>
              <a:pathLst>
                <a:path w="243840">
                  <a:moveTo>
                    <a:pt x="0" y="0"/>
                  </a:moveTo>
                  <a:lnTo>
                    <a:pt x="243712" y="0"/>
                  </a:lnTo>
                </a:path>
              </a:pathLst>
            </a:custGeom>
            <a:ln w="24256">
              <a:solidFill>
                <a:srgbClr val="44536A"/>
              </a:solidFill>
            </a:ln>
          </p:spPr>
          <p:txBody>
            <a:bodyPr wrap="square" lIns="0" tIns="0" rIns="0" bIns="0" rtlCol="0"/>
            <a:lstStyle/>
            <a:p>
              <a:endParaRPr/>
            </a:p>
          </p:txBody>
        </p:sp>
        <p:sp>
          <p:nvSpPr>
            <p:cNvPr id="45" name="object 45">
              <a:extLst>
                <a:ext uri="{FF2B5EF4-FFF2-40B4-BE49-F238E27FC236}">
                  <a16:creationId xmlns:a16="http://schemas.microsoft.com/office/drawing/2014/main" id="{AED16059-5215-4C6F-DDED-125B56E80983}"/>
                </a:ext>
              </a:extLst>
            </p:cNvPr>
            <p:cNvSpPr/>
            <p:nvPr/>
          </p:nvSpPr>
          <p:spPr>
            <a:xfrm>
              <a:off x="5787390" y="2323350"/>
              <a:ext cx="748665" cy="753110"/>
            </a:xfrm>
            <a:custGeom>
              <a:avLst/>
              <a:gdLst/>
              <a:ahLst/>
              <a:cxnLst/>
              <a:rect l="l" t="t" r="r" b="b"/>
              <a:pathLst>
                <a:path w="748665" h="753110">
                  <a:moveTo>
                    <a:pt x="748284" y="0"/>
                  </a:moveTo>
                  <a:lnTo>
                    <a:pt x="0" y="0"/>
                  </a:lnTo>
                  <a:lnTo>
                    <a:pt x="0" y="213347"/>
                  </a:lnTo>
                  <a:lnTo>
                    <a:pt x="0" y="752843"/>
                  </a:lnTo>
                  <a:lnTo>
                    <a:pt x="748284" y="752843"/>
                  </a:lnTo>
                  <a:lnTo>
                    <a:pt x="748284" y="213347"/>
                  </a:lnTo>
                  <a:lnTo>
                    <a:pt x="748284" y="0"/>
                  </a:lnTo>
                  <a:close/>
                </a:path>
              </a:pathLst>
            </a:custGeom>
            <a:solidFill>
              <a:srgbClr val="B6D6A8"/>
            </a:solidFill>
          </p:spPr>
          <p:txBody>
            <a:bodyPr wrap="square" lIns="0" tIns="0" rIns="0" bIns="0" rtlCol="0"/>
            <a:lstStyle/>
            <a:p>
              <a:endParaRPr/>
            </a:p>
          </p:txBody>
        </p:sp>
        <p:sp>
          <p:nvSpPr>
            <p:cNvPr id="46" name="object 46">
              <a:extLst>
                <a:ext uri="{FF2B5EF4-FFF2-40B4-BE49-F238E27FC236}">
                  <a16:creationId xmlns:a16="http://schemas.microsoft.com/office/drawing/2014/main" id="{DA350186-269B-32D1-C15C-8AC39642A43B}"/>
                </a:ext>
              </a:extLst>
            </p:cNvPr>
            <p:cNvSpPr/>
            <p:nvPr/>
          </p:nvSpPr>
          <p:spPr>
            <a:xfrm>
              <a:off x="5787390" y="2323338"/>
              <a:ext cx="748665" cy="753110"/>
            </a:xfrm>
            <a:custGeom>
              <a:avLst/>
              <a:gdLst/>
              <a:ahLst/>
              <a:cxnLst/>
              <a:rect l="l" t="t" r="r" b="b"/>
              <a:pathLst>
                <a:path w="748665" h="753110">
                  <a:moveTo>
                    <a:pt x="0" y="752855"/>
                  </a:moveTo>
                  <a:lnTo>
                    <a:pt x="748284" y="752855"/>
                  </a:lnTo>
                  <a:lnTo>
                    <a:pt x="748284" y="0"/>
                  </a:lnTo>
                  <a:lnTo>
                    <a:pt x="0" y="0"/>
                  </a:lnTo>
                  <a:lnTo>
                    <a:pt x="0" y="752855"/>
                  </a:lnTo>
                  <a:close/>
                </a:path>
              </a:pathLst>
            </a:custGeom>
            <a:ln w="19050">
              <a:solidFill>
                <a:srgbClr val="44536A"/>
              </a:solidFill>
            </a:ln>
          </p:spPr>
          <p:txBody>
            <a:bodyPr wrap="square" lIns="0" tIns="0" rIns="0" bIns="0" rtlCol="0"/>
            <a:lstStyle/>
            <a:p>
              <a:endParaRPr/>
            </a:p>
          </p:txBody>
        </p:sp>
        <p:sp>
          <p:nvSpPr>
            <p:cNvPr id="47" name="object 47">
              <a:extLst>
                <a:ext uri="{FF2B5EF4-FFF2-40B4-BE49-F238E27FC236}">
                  <a16:creationId xmlns:a16="http://schemas.microsoft.com/office/drawing/2014/main" id="{B90A2C4A-652A-4214-CD2A-C6714646E3DD}"/>
                </a:ext>
              </a:extLst>
            </p:cNvPr>
            <p:cNvSpPr/>
            <p:nvPr/>
          </p:nvSpPr>
          <p:spPr>
            <a:xfrm>
              <a:off x="6039929" y="2310765"/>
              <a:ext cx="504825" cy="489584"/>
            </a:xfrm>
            <a:custGeom>
              <a:avLst/>
              <a:gdLst/>
              <a:ahLst/>
              <a:cxnLst/>
              <a:rect l="l" t="t" r="r" b="b"/>
              <a:pathLst>
                <a:path w="504825" h="489585">
                  <a:moveTo>
                    <a:pt x="0" y="0"/>
                  </a:moveTo>
                  <a:lnTo>
                    <a:pt x="0" y="225933"/>
                  </a:lnTo>
                </a:path>
                <a:path w="504825" h="489585">
                  <a:moveTo>
                    <a:pt x="243839" y="0"/>
                  </a:moveTo>
                  <a:lnTo>
                    <a:pt x="243839" y="225933"/>
                  </a:lnTo>
                </a:path>
                <a:path w="504825" h="489585">
                  <a:moveTo>
                    <a:pt x="258000" y="263588"/>
                  </a:moveTo>
                  <a:lnTo>
                    <a:pt x="504761" y="263588"/>
                  </a:lnTo>
                </a:path>
                <a:path w="504825" h="489585">
                  <a:moveTo>
                    <a:pt x="258000" y="489140"/>
                  </a:moveTo>
                  <a:lnTo>
                    <a:pt x="504761" y="489140"/>
                  </a:lnTo>
                </a:path>
              </a:pathLst>
            </a:custGeom>
            <a:ln w="24257">
              <a:solidFill>
                <a:srgbClr val="44536A"/>
              </a:solidFill>
            </a:ln>
          </p:spPr>
          <p:txBody>
            <a:bodyPr wrap="square" lIns="0" tIns="0" rIns="0" bIns="0" rtlCol="0"/>
            <a:lstStyle/>
            <a:p>
              <a:endParaRPr/>
            </a:p>
          </p:txBody>
        </p:sp>
        <p:sp>
          <p:nvSpPr>
            <p:cNvPr id="48" name="object 48">
              <a:extLst>
                <a:ext uri="{FF2B5EF4-FFF2-40B4-BE49-F238E27FC236}">
                  <a16:creationId xmlns:a16="http://schemas.microsoft.com/office/drawing/2014/main" id="{B1CD9D67-9F31-15B4-C8EB-6CDA02261A2B}"/>
                </a:ext>
              </a:extLst>
            </p:cNvPr>
            <p:cNvSpPr/>
            <p:nvPr/>
          </p:nvSpPr>
          <p:spPr>
            <a:xfrm>
              <a:off x="5532882" y="2536698"/>
              <a:ext cx="765175" cy="757555"/>
            </a:xfrm>
            <a:custGeom>
              <a:avLst/>
              <a:gdLst/>
              <a:ahLst/>
              <a:cxnLst/>
              <a:rect l="l" t="t" r="r" b="b"/>
              <a:pathLst>
                <a:path w="765175" h="757554">
                  <a:moveTo>
                    <a:pt x="765048" y="0"/>
                  </a:moveTo>
                  <a:lnTo>
                    <a:pt x="0" y="0"/>
                  </a:lnTo>
                  <a:lnTo>
                    <a:pt x="0" y="757427"/>
                  </a:lnTo>
                  <a:lnTo>
                    <a:pt x="765048" y="757427"/>
                  </a:lnTo>
                  <a:lnTo>
                    <a:pt x="765048" y="0"/>
                  </a:lnTo>
                  <a:close/>
                </a:path>
              </a:pathLst>
            </a:custGeom>
            <a:solidFill>
              <a:srgbClr val="EB9999"/>
            </a:solidFill>
          </p:spPr>
          <p:txBody>
            <a:bodyPr wrap="square" lIns="0" tIns="0" rIns="0" bIns="0" rtlCol="0"/>
            <a:lstStyle/>
            <a:p>
              <a:endParaRPr/>
            </a:p>
          </p:txBody>
        </p:sp>
        <p:sp>
          <p:nvSpPr>
            <p:cNvPr id="49" name="object 49">
              <a:extLst>
                <a:ext uri="{FF2B5EF4-FFF2-40B4-BE49-F238E27FC236}">
                  <a16:creationId xmlns:a16="http://schemas.microsoft.com/office/drawing/2014/main" id="{1F5D3F72-7067-F383-1255-4704A6353F11}"/>
                </a:ext>
              </a:extLst>
            </p:cNvPr>
            <p:cNvSpPr/>
            <p:nvPr/>
          </p:nvSpPr>
          <p:spPr>
            <a:xfrm>
              <a:off x="5532882" y="2535174"/>
              <a:ext cx="765175" cy="762635"/>
            </a:xfrm>
            <a:custGeom>
              <a:avLst/>
              <a:gdLst/>
              <a:ahLst/>
              <a:cxnLst/>
              <a:rect l="l" t="t" r="r" b="b"/>
              <a:pathLst>
                <a:path w="765175" h="762635">
                  <a:moveTo>
                    <a:pt x="0" y="758951"/>
                  </a:moveTo>
                  <a:lnTo>
                    <a:pt x="765048" y="758951"/>
                  </a:lnTo>
                  <a:lnTo>
                    <a:pt x="765048" y="1524"/>
                  </a:lnTo>
                  <a:lnTo>
                    <a:pt x="0" y="1524"/>
                  </a:lnTo>
                  <a:lnTo>
                    <a:pt x="0" y="758951"/>
                  </a:lnTo>
                  <a:close/>
                </a:path>
                <a:path w="765175" h="762635">
                  <a:moveTo>
                    <a:pt x="254507" y="0"/>
                  </a:moveTo>
                  <a:lnTo>
                    <a:pt x="259841" y="762126"/>
                  </a:lnTo>
                </a:path>
                <a:path w="765175" h="762635">
                  <a:moveTo>
                    <a:pt x="504443" y="0"/>
                  </a:moveTo>
                  <a:lnTo>
                    <a:pt x="509777" y="762126"/>
                  </a:lnTo>
                </a:path>
                <a:path w="765175" h="762635">
                  <a:moveTo>
                    <a:pt x="0" y="256793"/>
                  </a:moveTo>
                  <a:lnTo>
                    <a:pt x="764793" y="251460"/>
                  </a:lnTo>
                </a:path>
                <a:path w="765175" h="762635">
                  <a:moveTo>
                    <a:pt x="0" y="483870"/>
                  </a:moveTo>
                  <a:lnTo>
                    <a:pt x="764793" y="478536"/>
                  </a:lnTo>
                </a:path>
              </a:pathLst>
            </a:custGeom>
            <a:ln w="19050">
              <a:solidFill>
                <a:srgbClr val="44536A"/>
              </a:solidFill>
            </a:ln>
          </p:spPr>
          <p:txBody>
            <a:bodyPr wrap="square" lIns="0" tIns="0" rIns="0" bIns="0" rtlCol="0"/>
            <a:lstStyle/>
            <a:p>
              <a:endParaRPr/>
            </a:p>
          </p:txBody>
        </p:sp>
      </p:grpSp>
      <p:sp>
        <p:nvSpPr>
          <p:cNvPr id="50" name="object 50">
            <a:extLst>
              <a:ext uri="{FF2B5EF4-FFF2-40B4-BE49-F238E27FC236}">
                <a16:creationId xmlns:a16="http://schemas.microsoft.com/office/drawing/2014/main" id="{AD816F22-7BFD-3298-4EC7-9DA77C2BDA7D}"/>
              </a:ext>
            </a:extLst>
          </p:cNvPr>
          <p:cNvSpPr txBox="1"/>
          <p:nvPr/>
        </p:nvSpPr>
        <p:spPr>
          <a:xfrm>
            <a:off x="111208" y="1926030"/>
            <a:ext cx="910735"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Pointwise</a:t>
            </a:r>
            <a:r>
              <a:rPr sz="681" spc="-4" dirty="0">
                <a:latin typeface="Century Schoolbook"/>
                <a:cs typeface="Century Schoolbook"/>
              </a:rPr>
              <a:t> Convolution</a:t>
            </a:r>
            <a:endParaRPr sz="681">
              <a:latin typeface="Century Schoolbook"/>
              <a:cs typeface="Century Schoolbook"/>
            </a:endParaRPr>
          </a:p>
        </p:txBody>
      </p:sp>
      <p:grpSp>
        <p:nvGrpSpPr>
          <p:cNvPr id="51" name="object 51">
            <a:extLst>
              <a:ext uri="{FF2B5EF4-FFF2-40B4-BE49-F238E27FC236}">
                <a16:creationId xmlns:a16="http://schemas.microsoft.com/office/drawing/2014/main" id="{EEFDC154-C81E-1DF4-4026-18740B5A40CD}"/>
              </a:ext>
            </a:extLst>
          </p:cNvPr>
          <p:cNvGrpSpPr/>
          <p:nvPr/>
        </p:nvGrpSpPr>
        <p:grpSpPr>
          <a:xfrm>
            <a:off x="2798887" y="2110193"/>
            <a:ext cx="629807" cy="556574"/>
            <a:chOff x="8063865" y="4398645"/>
            <a:chExt cx="1665605" cy="1471930"/>
          </a:xfrm>
        </p:grpSpPr>
        <p:sp>
          <p:nvSpPr>
            <p:cNvPr id="52" name="object 52">
              <a:extLst>
                <a:ext uri="{FF2B5EF4-FFF2-40B4-BE49-F238E27FC236}">
                  <a16:creationId xmlns:a16="http://schemas.microsoft.com/office/drawing/2014/main" id="{2CCED340-9343-B65B-5C9B-F792D1EE72E8}"/>
                </a:ext>
              </a:extLst>
            </p:cNvPr>
            <p:cNvSpPr/>
            <p:nvPr/>
          </p:nvSpPr>
          <p:spPr>
            <a:xfrm>
              <a:off x="8702802" y="4408170"/>
              <a:ext cx="1016635" cy="1010919"/>
            </a:xfrm>
            <a:custGeom>
              <a:avLst/>
              <a:gdLst/>
              <a:ahLst/>
              <a:cxnLst/>
              <a:rect l="l" t="t" r="r" b="b"/>
              <a:pathLst>
                <a:path w="1016634" h="1010920">
                  <a:moveTo>
                    <a:pt x="0" y="1010411"/>
                  </a:moveTo>
                  <a:lnTo>
                    <a:pt x="1016507" y="1010411"/>
                  </a:lnTo>
                  <a:lnTo>
                    <a:pt x="1016507" y="0"/>
                  </a:lnTo>
                  <a:lnTo>
                    <a:pt x="0" y="0"/>
                  </a:lnTo>
                  <a:lnTo>
                    <a:pt x="0" y="1010411"/>
                  </a:lnTo>
                  <a:close/>
                </a:path>
              </a:pathLst>
            </a:custGeom>
            <a:ln w="19049">
              <a:solidFill>
                <a:srgbClr val="44536A"/>
              </a:solidFill>
            </a:ln>
          </p:spPr>
          <p:txBody>
            <a:bodyPr wrap="square" lIns="0" tIns="0" rIns="0" bIns="0" rtlCol="0"/>
            <a:lstStyle/>
            <a:p>
              <a:endParaRPr/>
            </a:p>
          </p:txBody>
        </p:sp>
        <p:sp>
          <p:nvSpPr>
            <p:cNvPr id="53" name="object 53">
              <a:extLst>
                <a:ext uri="{FF2B5EF4-FFF2-40B4-BE49-F238E27FC236}">
                  <a16:creationId xmlns:a16="http://schemas.microsoft.com/office/drawing/2014/main" id="{2E0CA884-56D8-63C8-E32C-0B0C9CFB0F6B}"/>
                </a:ext>
              </a:extLst>
            </p:cNvPr>
            <p:cNvSpPr/>
            <p:nvPr/>
          </p:nvSpPr>
          <p:spPr>
            <a:xfrm>
              <a:off x="9574530" y="4663249"/>
              <a:ext cx="154940" cy="506095"/>
            </a:xfrm>
            <a:custGeom>
              <a:avLst/>
              <a:gdLst/>
              <a:ahLst/>
              <a:cxnLst/>
              <a:rect l="l" t="t" r="r" b="b"/>
              <a:pathLst>
                <a:path w="154940" h="506095">
                  <a:moveTo>
                    <a:pt x="0" y="0"/>
                  </a:moveTo>
                  <a:lnTo>
                    <a:pt x="154431" y="0"/>
                  </a:lnTo>
                </a:path>
                <a:path w="154940" h="506095">
                  <a:moveTo>
                    <a:pt x="0" y="252983"/>
                  </a:moveTo>
                  <a:lnTo>
                    <a:pt x="154431" y="252983"/>
                  </a:lnTo>
                </a:path>
                <a:path w="154940" h="506095">
                  <a:moveTo>
                    <a:pt x="0" y="505968"/>
                  </a:moveTo>
                  <a:lnTo>
                    <a:pt x="154431" y="505968"/>
                  </a:lnTo>
                </a:path>
              </a:pathLst>
            </a:custGeom>
            <a:ln w="29337">
              <a:solidFill>
                <a:srgbClr val="44536A"/>
              </a:solidFill>
            </a:ln>
          </p:spPr>
          <p:txBody>
            <a:bodyPr wrap="square" lIns="0" tIns="0" rIns="0" bIns="0" rtlCol="0"/>
            <a:lstStyle/>
            <a:p>
              <a:endParaRPr/>
            </a:p>
          </p:txBody>
        </p:sp>
        <p:sp>
          <p:nvSpPr>
            <p:cNvPr id="54" name="object 54">
              <a:extLst>
                <a:ext uri="{FF2B5EF4-FFF2-40B4-BE49-F238E27FC236}">
                  <a16:creationId xmlns:a16="http://schemas.microsoft.com/office/drawing/2014/main" id="{71D0A7BA-FA74-29DA-AA5B-AFB66311A492}"/>
                </a:ext>
              </a:extLst>
            </p:cNvPr>
            <p:cNvSpPr/>
            <p:nvPr/>
          </p:nvSpPr>
          <p:spPr>
            <a:xfrm>
              <a:off x="8959405" y="4398645"/>
              <a:ext cx="0" cy="110489"/>
            </a:xfrm>
            <a:custGeom>
              <a:avLst/>
              <a:gdLst/>
              <a:ahLst/>
              <a:cxnLst/>
              <a:rect l="l" t="t" r="r" b="b"/>
              <a:pathLst>
                <a:path h="110489">
                  <a:moveTo>
                    <a:pt x="0" y="0"/>
                  </a:moveTo>
                  <a:lnTo>
                    <a:pt x="0" y="110108"/>
                  </a:lnTo>
                </a:path>
              </a:pathLst>
            </a:custGeom>
            <a:ln w="29337">
              <a:solidFill>
                <a:srgbClr val="44536A"/>
              </a:solidFill>
            </a:ln>
          </p:spPr>
          <p:txBody>
            <a:bodyPr wrap="square" lIns="0" tIns="0" rIns="0" bIns="0" rtlCol="0"/>
            <a:lstStyle/>
            <a:p>
              <a:endParaRPr/>
            </a:p>
          </p:txBody>
        </p:sp>
        <p:sp>
          <p:nvSpPr>
            <p:cNvPr id="55" name="object 55">
              <a:extLst>
                <a:ext uri="{FF2B5EF4-FFF2-40B4-BE49-F238E27FC236}">
                  <a16:creationId xmlns:a16="http://schemas.microsoft.com/office/drawing/2014/main" id="{2D1BE91A-BEAF-496D-7125-32B4C4FE9841}"/>
                </a:ext>
              </a:extLst>
            </p:cNvPr>
            <p:cNvSpPr/>
            <p:nvPr/>
          </p:nvSpPr>
          <p:spPr>
            <a:xfrm>
              <a:off x="9210865" y="4398645"/>
              <a:ext cx="0" cy="110489"/>
            </a:xfrm>
            <a:custGeom>
              <a:avLst/>
              <a:gdLst/>
              <a:ahLst/>
              <a:cxnLst/>
              <a:rect l="l" t="t" r="r" b="b"/>
              <a:pathLst>
                <a:path h="110489">
                  <a:moveTo>
                    <a:pt x="0" y="0"/>
                  </a:moveTo>
                  <a:lnTo>
                    <a:pt x="0" y="110108"/>
                  </a:lnTo>
                </a:path>
              </a:pathLst>
            </a:custGeom>
            <a:ln w="29336">
              <a:solidFill>
                <a:srgbClr val="44536A"/>
              </a:solidFill>
            </a:ln>
          </p:spPr>
          <p:txBody>
            <a:bodyPr wrap="square" lIns="0" tIns="0" rIns="0" bIns="0" rtlCol="0"/>
            <a:lstStyle/>
            <a:p>
              <a:endParaRPr/>
            </a:p>
          </p:txBody>
        </p:sp>
        <p:sp>
          <p:nvSpPr>
            <p:cNvPr id="56" name="object 56">
              <a:extLst>
                <a:ext uri="{FF2B5EF4-FFF2-40B4-BE49-F238E27FC236}">
                  <a16:creationId xmlns:a16="http://schemas.microsoft.com/office/drawing/2014/main" id="{F16A90B6-A860-D9BA-BBCB-34F745DF6363}"/>
                </a:ext>
              </a:extLst>
            </p:cNvPr>
            <p:cNvSpPr/>
            <p:nvPr/>
          </p:nvSpPr>
          <p:spPr>
            <a:xfrm>
              <a:off x="9462325" y="4398645"/>
              <a:ext cx="0" cy="110489"/>
            </a:xfrm>
            <a:custGeom>
              <a:avLst/>
              <a:gdLst/>
              <a:ahLst/>
              <a:cxnLst/>
              <a:rect l="l" t="t" r="r" b="b"/>
              <a:pathLst>
                <a:path h="110489">
                  <a:moveTo>
                    <a:pt x="0" y="0"/>
                  </a:moveTo>
                  <a:lnTo>
                    <a:pt x="0" y="110108"/>
                  </a:lnTo>
                </a:path>
              </a:pathLst>
            </a:custGeom>
            <a:ln w="29337">
              <a:solidFill>
                <a:srgbClr val="44536A"/>
              </a:solidFill>
            </a:ln>
          </p:spPr>
          <p:txBody>
            <a:bodyPr wrap="square" lIns="0" tIns="0" rIns="0" bIns="0" rtlCol="0"/>
            <a:lstStyle/>
            <a:p>
              <a:endParaRPr/>
            </a:p>
          </p:txBody>
        </p:sp>
        <p:sp>
          <p:nvSpPr>
            <p:cNvPr id="57" name="object 57">
              <a:extLst>
                <a:ext uri="{FF2B5EF4-FFF2-40B4-BE49-F238E27FC236}">
                  <a16:creationId xmlns:a16="http://schemas.microsoft.com/office/drawing/2014/main" id="{96376B0D-46E6-8F83-3067-7C7097261C86}"/>
                </a:ext>
              </a:extLst>
            </p:cNvPr>
            <p:cNvSpPr/>
            <p:nvPr/>
          </p:nvSpPr>
          <p:spPr>
            <a:xfrm>
              <a:off x="8558022" y="4508754"/>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58" name="object 58">
              <a:extLst>
                <a:ext uri="{FF2B5EF4-FFF2-40B4-BE49-F238E27FC236}">
                  <a16:creationId xmlns:a16="http://schemas.microsoft.com/office/drawing/2014/main" id="{67B8749B-2CE9-542F-A173-BBB70754CC64}"/>
                </a:ext>
              </a:extLst>
            </p:cNvPr>
            <p:cNvSpPr/>
            <p:nvPr/>
          </p:nvSpPr>
          <p:spPr>
            <a:xfrm>
              <a:off x="8558022" y="4508754"/>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50">
              <a:solidFill>
                <a:srgbClr val="44536A"/>
              </a:solidFill>
            </a:ln>
          </p:spPr>
          <p:txBody>
            <a:bodyPr wrap="square" lIns="0" tIns="0" rIns="0" bIns="0" rtlCol="0"/>
            <a:lstStyle/>
            <a:p>
              <a:endParaRPr/>
            </a:p>
          </p:txBody>
        </p:sp>
        <p:sp>
          <p:nvSpPr>
            <p:cNvPr id="59" name="object 59">
              <a:extLst>
                <a:ext uri="{FF2B5EF4-FFF2-40B4-BE49-F238E27FC236}">
                  <a16:creationId xmlns:a16="http://schemas.microsoft.com/office/drawing/2014/main" id="{A1EF443D-01BF-C99D-1190-FAD7C93BC610}"/>
                </a:ext>
              </a:extLst>
            </p:cNvPr>
            <p:cNvSpPr/>
            <p:nvPr/>
          </p:nvSpPr>
          <p:spPr>
            <a:xfrm>
              <a:off x="9406890" y="4763833"/>
              <a:ext cx="177800" cy="253365"/>
            </a:xfrm>
            <a:custGeom>
              <a:avLst/>
              <a:gdLst/>
              <a:ahLst/>
              <a:cxnLst/>
              <a:rect l="l" t="t" r="r" b="b"/>
              <a:pathLst>
                <a:path w="177800" h="253364">
                  <a:moveTo>
                    <a:pt x="0" y="0"/>
                  </a:moveTo>
                  <a:lnTo>
                    <a:pt x="177292" y="0"/>
                  </a:lnTo>
                </a:path>
                <a:path w="177800" h="253364">
                  <a:moveTo>
                    <a:pt x="0" y="252983"/>
                  </a:moveTo>
                  <a:lnTo>
                    <a:pt x="177292" y="252983"/>
                  </a:lnTo>
                </a:path>
              </a:pathLst>
            </a:custGeom>
            <a:ln w="29337">
              <a:solidFill>
                <a:srgbClr val="44536A"/>
              </a:solidFill>
            </a:ln>
          </p:spPr>
          <p:txBody>
            <a:bodyPr wrap="square" lIns="0" tIns="0" rIns="0" bIns="0" rtlCol="0"/>
            <a:lstStyle/>
            <a:p>
              <a:endParaRPr/>
            </a:p>
          </p:txBody>
        </p:sp>
        <p:sp>
          <p:nvSpPr>
            <p:cNvPr id="60" name="object 60">
              <a:extLst>
                <a:ext uri="{FF2B5EF4-FFF2-40B4-BE49-F238E27FC236}">
                  <a16:creationId xmlns:a16="http://schemas.microsoft.com/office/drawing/2014/main" id="{C7FC1EA3-4B49-69E5-10D8-992AF5701AA2}"/>
                </a:ext>
              </a:extLst>
            </p:cNvPr>
            <p:cNvSpPr/>
            <p:nvPr/>
          </p:nvSpPr>
          <p:spPr>
            <a:xfrm>
              <a:off x="9406890" y="5269801"/>
              <a:ext cx="177800" cy="0"/>
            </a:xfrm>
            <a:custGeom>
              <a:avLst/>
              <a:gdLst/>
              <a:ahLst/>
              <a:cxnLst/>
              <a:rect l="l" t="t" r="r" b="b"/>
              <a:pathLst>
                <a:path w="177800">
                  <a:moveTo>
                    <a:pt x="0" y="0"/>
                  </a:moveTo>
                  <a:lnTo>
                    <a:pt x="177292" y="0"/>
                  </a:lnTo>
                </a:path>
              </a:pathLst>
            </a:custGeom>
            <a:ln w="29336">
              <a:solidFill>
                <a:srgbClr val="44536A"/>
              </a:solidFill>
            </a:ln>
          </p:spPr>
          <p:txBody>
            <a:bodyPr wrap="square" lIns="0" tIns="0" rIns="0" bIns="0" rtlCol="0"/>
            <a:lstStyle/>
            <a:p>
              <a:endParaRPr/>
            </a:p>
          </p:txBody>
        </p:sp>
        <p:sp>
          <p:nvSpPr>
            <p:cNvPr id="61" name="object 61">
              <a:extLst>
                <a:ext uri="{FF2B5EF4-FFF2-40B4-BE49-F238E27FC236}">
                  <a16:creationId xmlns:a16="http://schemas.microsoft.com/office/drawing/2014/main" id="{D3B3E9A6-BC50-1276-AF9F-1998FCB16865}"/>
                </a:ext>
              </a:extLst>
            </p:cNvPr>
            <p:cNvSpPr/>
            <p:nvPr/>
          </p:nvSpPr>
          <p:spPr>
            <a:xfrm>
              <a:off x="8814625" y="4499229"/>
              <a:ext cx="0" cy="127000"/>
            </a:xfrm>
            <a:custGeom>
              <a:avLst/>
              <a:gdLst/>
              <a:ahLst/>
              <a:cxnLst/>
              <a:rect l="l" t="t" r="r" b="b"/>
              <a:pathLst>
                <a:path h="127000">
                  <a:moveTo>
                    <a:pt x="0" y="0"/>
                  </a:moveTo>
                  <a:lnTo>
                    <a:pt x="0" y="126873"/>
                  </a:lnTo>
                </a:path>
              </a:pathLst>
            </a:custGeom>
            <a:ln w="29337">
              <a:solidFill>
                <a:srgbClr val="44536A"/>
              </a:solidFill>
            </a:ln>
          </p:spPr>
          <p:txBody>
            <a:bodyPr wrap="square" lIns="0" tIns="0" rIns="0" bIns="0" rtlCol="0"/>
            <a:lstStyle/>
            <a:p>
              <a:endParaRPr/>
            </a:p>
          </p:txBody>
        </p:sp>
        <p:sp>
          <p:nvSpPr>
            <p:cNvPr id="62" name="object 62">
              <a:extLst>
                <a:ext uri="{FF2B5EF4-FFF2-40B4-BE49-F238E27FC236}">
                  <a16:creationId xmlns:a16="http://schemas.microsoft.com/office/drawing/2014/main" id="{B5FB0E61-FA20-6736-CCB6-D404A0F6D7BD}"/>
                </a:ext>
              </a:extLst>
            </p:cNvPr>
            <p:cNvSpPr/>
            <p:nvPr/>
          </p:nvSpPr>
          <p:spPr>
            <a:xfrm>
              <a:off x="9066085" y="4499229"/>
              <a:ext cx="0" cy="127000"/>
            </a:xfrm>
            <a:custGeom>
              <a:avLst/>
              <a:gdLst/>
              <a:ahLst/>
              <a:cxnLst/>
              <a:rect l="l" t="t" r="r" b="b"/>
              <a:pathLst>
                <a:path h="127000">
                  <a:moveTo>
                    <a:pt x="0" y="0"/>
                  </a:moveTo>
                  <a:lnTo>
                    <a:pt x="0" y="126873"/>
                  </a:lnTo>
                </a:path>
              </a:pathLst>
            </a:custGeom>
            <a:ln w="29336">
              <a:solidFill>
                <a:srgbClr val="44536A"/>
              </a:solidFill>
            </a:ln>
          </p:spPr>
          <p:txBody>
            <a:bodyPr wrap="square" lIns="0" tIns="0" rIns="0" bIns="0" rtlCol="0"/>
            <a:lstStyle/>
            <a:p>
              <a:endParaRPr/>
            </a:p>
          </p:txBody>
        </p:sp>
        <p:sp>
          <p:nvSpPr>
            <p:cNvPr id="63" name="object 63">
              <a:extLst>
                <a:ext uri="{FF2B5EF4-FFF2-40B4-BE49-F238E27FC236}">
                  <a16:creationId xmlns:a16="http://schemas.microsoft.com/office/drawing/2014/main" id="{81525EA4-EBD2-84D4-C066-1C7232D8895C}"/>
                </a:ext>
              </a:extLst>
            </p:cNvPr>
            <p:cNvSpPr/>
            <p:nvPr/>
          </p:nvSpPr>
          <p:spPr>
            <a:xfrm>
              <a:off x="9317545" y="4499229"/>
              <a:ext cx="0" cy="127000"/>
            </a:xfrm>
            <a:custGeom>
              <a:avLst/>
              <a:gdLst/>
              <a:ahLst/>
              <a:cxnLst/>
              <a:rect l="l" t="t" r="r" b="b"/>
              <a:pathLst>
                <a:path h="127000">
                  <a:moveTo>
                    <a:pt x="0" y="0"/>
                  </a:moveTo>
                  <a:lnTo>
                    <a:pt x="0" y="126873"/>
                  </a:lnTo>
                </a:path>
              </a:pathLst>
            </a:custGeom>
            <a:ln w="29337">
              <a:solidFill>
                <a:srgbClr val="44536A"/>
              </a:solidFill>
            </a:ln>
          </p:spPr>
          <p:txBody>
            <a:bodyPr wrap="square" lIns="0" tIns="0" rIns="0" bIns="0" rtlCol="0"/>
            <a:lstStyle/>
            <a:p>
              <a:endParaRPr/>
            </a:p>
          </p:txBody>
        </p:sp>
        <p:sp>
          <p:nvSpPr>
            <p:cNvPr id="64" name="object 64">
              <a:extLst>
                <a:ext uri="{FF2B5EF4-FFF2-40B4-BE49-F238E27FC236}">
                  <a16:creationId xmlns:a16="http://schemas.microsoft.com/office/drawing/2014/main" id="{7C971006-FF8F-2683-7C00-5668F2DF8774}"/>
                </a:ext>
              </a:extLst>
            </p:cNvPr>
            <p:cNvSpPr/>
            <p:nvPr/>
          </p:nvSpPr>
          <p:spPr>
            <a:xfrm>
              <a:off x="8390382" y="4626102"/>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65" name="object 65">
              <a:extLst>
                <a:ext uri="{FF2B5EF4-FFF2-40B4-BE49-F238E27FC236}">
                  <a16:creationId xmlns:a16="http://schemas.microsoft.com/office/drawing/2014/main" id="{59C308A2-F257-1C3F-8F9B-BCDA6DA0BC13}"/>
                </a:ext>
              </a:extLst>
            </p:cNvPr>
            <p:cNvSpPr/>
            <p:nvPr/>
          </p:nvSpPr>
          <p:spPr>
            <a:xfrm>
              <a:off x="8390382" y="4626102"/>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66" name="object 66">
              <a:extLst>
                <a:ext uri="{FF2B5EF4-FFF2-40B4-BE49-F238E27FC236}">
                  <a16:creationId xmlns:a16="http://schemas.microsoft.com/office/drawing/2014/main" id="{EEBDB538-7AFE-E16C-60A9-6E4E931D7505}"/>
                </a:ext>
              </a:extLst>
            </p:cNvPr>
            <p:cNvSpPr/>
            <p:nvPr/>
          </p:nvSpPr>
          <p:spPr>
            <a:xfrm>
              <a:off x="9245346" y="4881181"/>
              <a:ext cx="171450" cy="0"/>
            </a:xfrm>
            <a:custGeom>
              <a:avLst/>
              <a:gdLst/>
              <a:ahLst/>
              <a:cxnLst/>
              <a:rect l="l" t="t" r="r" b="b"/>
              <a:pathLst>
                <a:path w="171450">
                  <a:moveTo>
                    <a:pt x="0" y="0"/>
                  </a:moveTo>
                  <a:lnTo>
                    <a:pt x="171196" y="0"/>
                  </a:lnTo>
                </a:path>
              </a:pathLst>
            </a:custGeom>
            <a:ln w="29337">
              <a:solidFill>
                <a:srgbClr val="44536A"/>
              </a:solidFill>
            </a:ln>
          </p:spPr>
          <p:txBody>
            <a:bodyPr wrap="square" lIns="0" tIns="0" rIns="0" bIns="0" rtlCol="0"/>
            <a:lstStyle/>
            <a:p>
              <a:endParaRPr/>
            </a:p>
          </p:txBody>
        </p:sp>
        <p:sp>
          <p:nvSpPr>
            <p:cNvPr id="67" name="object 67">
              <a:extLst>
                <a:ext uri="{FF2B5EF4-FFF2-40B4-BE49-F238E27FC236}">
                  <a16:creationId xmlns:a16="http://schemas.microsoft.com/office/drawing/2014/main" id="{9D49F2BB-E52A-8F45-64BF-D007A76EBE6F}"/>
                </a:ext>
              </a:extLst>
            </p:cNvPr>
            <p:cNvSpPr/>
            <p:nvPr/>
          </p:nvSpPr>
          <p:spPr>
            <a:xfrm>
              <a:off x="9245346" y="5134165"/>
              <a:ext cx="171450" cy="0"/>
            </a:xfrm>
            <a:custGeom>
              <a:avLst/>
              <a:gdLst/>
              <a:ahLst/>
              <a:cxnLst/>
              <a:rect l="l" t="t" r="r" b="b"/>
              <a:pathLst>
                <a:path w="171450">
                  <a:moveTo>
                    <a:pt x="0" y="0"/>
                  </a:moveTo>
                  <a:lnTo>
                    <a:pt x="171196" y="0"/>
                  </a:lnTo>
                </a:path>
              </a:pathLst>
            </a:custGeom>
            <a:ln w="29336">
              <a:solidFill>
                <a:srgbClr val="44536A"/>
              </a:solidFill>
            </a:ln>
          </p:spPr>
          <p:txBody>
            <a:bodyPr wrap="square" lIns="0" tIns="0" rIns="0" bIns="0" rtlCol="0"/>
            <a:lstStyle/>
            <a:p>
              <a:endParaRPr/>
            </a:p>
          </p:txBody>
        </p:sp>
        <p:sp>
          <p:nvSpPr>
            <p:cNvPr id="68" name="object 68">
              <a:extLst>
                <a:ext uri="{FF2B5EF4-FFF2-40B4-BE49-F238E27FC236}">
                  <a16:creationId xmlns:a16="http://schemas.microsoft.com/office/drawing/2014/main" id="{9D9CDD66-0396-3B19-F166-B5F440CB6695}"/>
                </a:ext>
              </a:extLst>
            </p:cNvPr>
            <p:cNvSpPr/>
            <p:nvPr/>
          </p:nvSpPr>
          <p:spPr>
            <a:xfrm>
              <a:off x="9245346" y="5387149"/>
              <a:ext cx="171450" cy="0"/>
            </a:xfrm>
            <a:custGeom>
              <a:avLst/>
              <a:gdLst/>
              <a:ahLst/>
              <a:cxnLst/>
              <a:rect l="l" t="t" r="r" b="b"/>
              <a:pathLst>
                <a:path w="171450">
                  <a:moveTo>
                    <a:pt x="0" y="0"/>
                  </a:moveTo>
                  <a:lnTo>
                    <a:pt x="171196" y="0"/>
                  </a:lnTo>
                </a:path>
              </a:pathLst>
            </a:custGeom>
            <a:ln w="29337">
              <a:solidFill>
                <a:srgbClr val="44536A"/>
              </a:solidFill>
            </a:ln>
          </p:spPr>
          <p:txBody>
            <a:bodyPr wrap="square" lIns="0" tIns="0" rIns="0" bIns="0" rtlCol="0"/>
            <a:lstStyle/>
            <a:p>
              <a:endParaRPr/>
            </a:p>
          </p:txBody>
        </p:sp>
        <p:sp>
          <p:nvSpPr>
            <p:cNvPr id="69" name="object 69">
              <a:extLst>
                <a:ext uri="{FF2B5EF4-FFF2-40B4-BE49-F238E27FC236}">
                  <a16:creationId xmlns:a16="http://schemas.microsoft.com/office/drawing/2014/main" id="{8C333C0B-4677-62DD-2AEE-D4EF68CFB04D}"/>
                </a:ext>
              </a:extLst>
            </p:cNvPr>
            <p:cNvSpPr/>
            <p:nvPr/>
          </p:nvSpPr>
          <p:spPr>
            <a:xfrm>
              <a:off x="8646985" y="4616577"/>
              <a:ext cx="0" cy="125730"/>
            </a:xfrm>
            <a:custGeom>
              <a:avLst/>
              <a:gdLst/>
              <a:ahLst/>
              <a:cxnLst/>
              <a:rect l="l" t="t" r="r" b="b"/>
              <a:pathLst>
                <a:path h="125729">
                  <a:moveTo>
                    <a:pt x="0" y="0"/>
                  </a:moveTo>
                  <a:lnTo>
                    <a:pt x="0" y="125349"/>
                  </a:lnTo>
                </a:path>
              </a:pathLst>
            </a:custGeom>
            <a:ln w="29336">
              <a:solidFill>
                <a:srgbClr val="44536A"/>
              </a:solidFill>
            </a:ln>
          </p:spPr>
          <p:txBody>
            <a:bodyPr wrap="square" lIns="0" tIns="0" rIns="0" bIns="0" rtlCol="0"/>
            <a:lstStyle/>
            <a:p>
              <a:endParaRPr/>
            </a:p>
          </p:txBody>
        </p:sp>
        <p:sp>
          <p:nvSpPr>
            <p:cNvPr id="70" name="object 70">
              <a:extLst>
                <a:ext uri="{FF2B5EF4-FFF2-40B4-BE49-F238E27FC236}">
                  <a16:creationId xmlns:a16="http://schemas.microsoft.com/office/drawing/2014/main" id="{78F25D4F-F996-31C3-8A66-7194C6EA8213}"/>
                </a:ext>
              </a:extLst>
            </p:cNvPr>
            <p:cNvSpPr/>
            <p:nvPr/>
          </p:nvSpPr>
          <p:spPr>
            <a:xfrm>
              <a:off x="8898445" y="4616577"/>
              <a:ext cx="251460" cy="125730"/>
            </a:xfrm>
            <a:custGeom>
              <a:avLst/>
              <a:gdLst/>
              <a:ahLst/>
              <a:cxnLst/>
              <a:rect l="l" t="t" r="r" b="b"/>
              <a:pathLst>
                <a:path w="251459" h="125729">
                  <a:moveTo>
                    <a:pt x="0" y="0"/>
                  </a:moveTo>
                  <a:lnTo>
                    <a:pt x="0" y="125349"/>
                  </a:lnTo>
                </a:path>
                <a:path w="251459" h="125729">
                  <a:moveTo>
                    <a:pt x="251459" y="0"/>
                  </a:moveTo>
                  <a:lnTo>
                    <a:pt x="251459" y="125349"/>
                  </a:lnTo>
                </a:path>
              </a:pathLst>
            </a:custGeom>
            <a:ln w="29337">
              <a:solidFill>
                <a:srgbClr val="44536A"/>
              </a:solidFill>
            </a:ln>
          </p:spPr>
          <p:txBody>
            <a:bodyPr wrap="square" lIns="0" tIns="0" rIns="0" bIns="0" rtlCol="0"/>
            <a:lstStyle/>
            <a:p>
              <a:endParaRPr/>
            </a:p>
          </p:txBody>
        </p:sp>
        <p:sp>
          <p:nvSpPr>
            <p:cNvPr id="71" name="object 71">
              <a:extLst>
                <a:ext uri="{FF2B5EF4-FFF2-40B4-BE49-F238E27FC236}">
                  <a16:creationId xmlns:a16="http://schemas.microsoft.com/office/drawing/2014/main" id="{ADBE0937-B876-CD74-7090-A37B77EA3323}"/>
                </a:ext>
              </a:extLst>
            </p:cNvPr>
            <p:cNvSpPr/>
            <p:nvPr/>
          </p:nvSpPr>
          <p:spPr>
            <a:xfrm>
              <a:off x="8228838" y="4741926"/>
              <a:ext cx="1016635" cy="1010919"/>
            </a:xfrm>
            <a:custGeom>
              <a:avLst/>
              <a:gdLst/>
              <a:ahLst/>
              <a:cxnLst/>
              <a:rect l="l" t="t" r="r" b="b"/>
              <a:pathLst>
                <a:path w="1016634"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72" name="object 72">
              <a:extLst>
                <a:ext uri="{FF2B5EF4-FFF2-40B4-BE49-F238E27FC236}">
                  <a16:creationId xmlns:a16="http://schemas.microsoft.com/office/drawing/2014/main" id="{F1A36203-A041-3A4C-57A3-D48EFBC7F1EC}"/>
                </a:ext>
              </a:extLst>
            </p:cNvPr>
            <p:cNvSpPr/>
            <p:nvPr/>
          </p:nvSpPr>
          <p:spPr>
            <a:xfrm>
              <a:off x="8228838" y="4741926"/>
              <a:ext cx="1016635" cy="1010919"/>
            </a:xfrm>
            <a:custGeom>
              <a:avLst/>
              <a:gdLst/>
              <a:ahLst/>
              <a:cxnLst/>
              <a:rect l="l" t="t" r="r" b="b"/>
              <a:pathLst>
                <a:path w="1016634" h="1010920">
                  <a:moveTo>
                    <a:pt x="0" y="1010412"/>
                  </a:moveTo>
                  <a:lnTo>
                    <a:pt x="1016507" y="1010412"/>
                  </a:lnTo>
                  <a:lnTo>
                    <a:pt x="1016507" y="0"/>
                  </a:lnTo>
                  <a:lnTo>
                    <a:pt x="0" y="0"/>
                  </a:lnTo>
                  <a:lnTo>
                    <a:pt x="0" y="1010412"/>
                  </a:lnTo>
                  <a:close/>
                </a:path>
              </a:pathLst>
            </a:custGeom>
            <a:ln w="19049">
              <a:solidFill>
                <a:srgbClr val="44536A"/>
              </a:solidFill>
            </a:ln>
          </p:spPr>
          <p:txBody>
            <a:bodyPr wrap="square" lIns="0" tIns="0" rIns="0" bIns="0" rtlCol="0"/>
            <a:lstStyle/>
            <a:p>
              <a:endParaRPr/>
            </a:p>
          </p:txBody>
        </p:sp>
        <p:sp>
          <p:nvSpPr>
            <p:cNvPr id="74" name="object 73">
              <a:extLst>
                <a:ext uri="{FF2B5EF4-FFF2-40B4-BE49-F238E27FC236}">
                  <a16:creationId xmlns:a16="http://schemas.microsoft.com/office/drawing/2014/main" id="{B9947443-FA4C-C208-114F-30187FA7DD52}"/>
                </a:ext>
              </a:extLst>
            </p:cNvPr>
            <p:cNvSpPr/>
            <p:nvPr/>
          </p:nvSpPr>
          <p:spPr>
            <a:xfrm>
              <a:off x="9091422" y="4997005"/>
              <a:ext cx="163830" cy="253365"/>
            </a:xfrm>
            <a:custGeom>
              <a:avLst/>
              <a:gdLst/>
              <a:ahLst/>
              <a:cxnLst/>
              <a:rect l="l" t="t" r="r" b="b"/>
              <a:pathLst>
                <a:path w="163829" h="253364">
                  <a:moveTo>
                    <a:pt x="0" y="0"/>
                  </a:moveTo>
                  <a:lnTo>
                    <a:pt x="163575" y="0"/>
                  </a:lnTo>
                </a:path>
                <a:path w="163829" h="253364">
                  <a:moveTo>
                    <a:pt x="0" y="252983"/>
                  </a:moveTo>
                  <a:lnTo>
                    <a:pt x="163575" y="252983"/>
                  </a:lnTo>
                </a:path>
              </a:pathLst>
            </a:custGeom>
            <a:ln w="29337">
              <a:solidFill>
                <a:srgbClr val="44536A"/>
              </a:solidFill>
            </a:ln>
          </p:spPr>
          <p:txBody>
            <a:bodyPr wrap="square" lIns="0" tIns="0" rIns="0" bIns="0" rtlCol="0"/>
            <a:lstStyle/>
            <a:p>
              <a:endParaRPr/>
            </a:p>
          </p:txBody>
        </p:sp>
        <p:sp>
          <p:nvSpPr>
            <p:cNvPr id="75" name="object 74">
              <a:extLst>
                <a:ext uri="{FF2B5EF4-FFF2-40B4-BE49-F238E27FC236}">
                  <a16:creationId xmlns:a16="http://schemas.microsoft.com/office/drawing/2014/main" id="{3DEF2F9E-82C7-8989-55D8-2E0BC6330F94}"/>
                </a:ext>
              </a:extLst>
            </p:cNvPr>
            <p:cNvSpPr/>
            <p:nvPr/>
          </p:nvSpPr>
          <p:spPr>
            <a:xfrm>
              <a:off x="9091422" y="5502973"/>
              <a:ext cx="163830" cy="0"/>
            </a:xfrm>
            <a:custGeom>
              <a:avLst/>
              <a:gdLst/>
              <a:ahLst/>
              <a:cxnLst/>
              <a:rect l="l" t="t" r="r" b="b"/>
              <a:pathLst>
                <a:path w="163829">
                  <a:moveTo>
                    <a:pt x="0" y="0"/>
                  </a:moveTo>
                  <a:lnTo>
                    <a:pt x="163575" y="0"/>
                  </a:lnTo>
                </a:path>
              </a:pathLst>
            </a:custGeom>
            <a:ln w="29336">
              <a:solidFill>
                <a:srgbClr val="44536A"/>
              </a:solidFill>
            </a:ln>
          </p:spPr>
          <p:txBody>
            <a:bodyPr wrap="square" lIns="0" tIns="0" rIns="0" bIns="0" rtlCol="0"/>
            <a:lstStyle/>
            <a:p>
              <a:endParaRPr/>
            </a:p>
          </p:txBody>
        </p:sp>
        <p:sp>
          <p:nvSpPr>
            <p:cNvPr id="76" name="object 75">
              <a:extLst>
                <a:ext uri="{FF2B5EF4-FFF2-40B4-BE49-F238E27FC236}">
                  <a16:creationId xmlns:a16="http://schemas.microsoft.com/office/drawing/2014/main" id="{1442FE6B-126F-D4E3-F3A4-B4AAEBED6AC4}"/>
                </a:ext>
              </a:extLst>
            </p:cNvPr>
            <p:cNvSpPr/>
            <p:nvPr/>
          </p:nvSpPr>
          <p:spPr>
            <a:xfrm>
              <a:off x="8485441" y="4732401"/>
              <a:ext cx="0" cy="118110"/>
            </a:xfrm>
            <a:custGeom>
              <a:avLst/>
              <a:gdLst/>
              <a:ahLst/>
              <a:cxnLst/>
              <a:rect l="l" t="t" r="r" b="b"/>
              <a:pathLst>
                <a:path h="118110">
                  <a:moveTo>
                    <a:pt x="0" y="0"/>
                  </a:moveTo>
                  <a:lnTo>
                    <a:pt x="0" y="117728"/>
                  </a:lnTo>
                </a:path>
              </a:pathLst>
            </a:custGeom>
            <a:ln w="29336">
              <a:solidFill>
                <a:srgbClr val="44536A"/>
              </a:solidFill>
            </a:ln>
          </p:spPr>
          <p:txBody>
            <a:bodyPr wrap="square" lIns="0" tIns="0" rIns="0" bIns="0" rtlCol="0"/>
            <a:lstStyle/>
            <a:p>
              <a:endParaRPr/>
            </a:p>
          </p:txBody>
        </p:sp>
        <p:sp>
          <p:nvSpPr>
            <p:cNvPr id="77" name="object 76">
              <a:extLst>
                <a:ext uri="{FF2B5EF4-FFF2-40B4-BE49-F238E27FC236}">
                  <a16:creationId xmlns:a16="http://schemas.microsoft.com/office/drawing/2014/main" id="{8604F64A-F04D-626D-B44E-630AA226000E}"/>
                </a:ext>
              </a:extLst>
            </p:cNvPr>
            <p:cNvSpPr/>
            <p:nvPr/>
          </p:nvSpPr>
          <p:spPr>
            <a:xfrm>
              <a:off x="8736901" y="4732401"/>
              <a:ext cx="0" cy="118110"/>
            </a:xfrm>
            <a:custGeom>
              <a:avLst/>
              <a:gdLst/>
              <a:ahLst/>
              <a:cxnLst/>
              <a:rect l="l" t="t" r="r" b="b"/>
              <a:pathLst>
                <a:path h="118110">
                  <a:moveTo>
                    <a:pt x="0" y="0"/>
                  </a:moveTo>
                  <a:lnTo>
                    <a:pt x="0" y="117728"/>
                  </a:lnTo>
                </a:path>
              </a:pathLst>
            </a:custGeom>
            <a:ln w="29337">
              <a:solidFill>
                <a:srgbClr val="44536A"/>
              </a:solidFill>
            </a:ln>
          </p:spPr>
          <p:txBody>
            <a:bodyPr wrap="square" lIns="0" tIns="0" rIns="0" bIns="0" rtlCol="0"/>
            <a:lstStyle/>
            <a:p>
              <a:endParaRPr/>
            </a:p>
          </p:txBody>
        </p:sp>
        <p:sp>
          <p:nvSpPr>
            <p:cNvPr id="78" name="object 77">
              <a:extLst>
                <a:ext uri="{FF2B5EF4-FFF2-40B4-BE49-F238E27FC236}">
                  <a16:creationId xmlns:a16="http://schemas.microsoft.com/office/drawing/2014/main" id="{F4F08E4C-C388-4761-A57F-EE48D76C0CE9}"/>
                </a:ext>
              </a:extLst>
            </p:cNvPr>
            <p:cNvSpPr/>
            <p:nvPr/>
          </p:nvSpPr>
          <p:spPr>
            <a:xfrm>
              <a:off x="8988361" y="4732401"/>
              <a:ext cx="0" cy="118110"/>
            </a:xfrm>
            <a:custGeom>
              <a:avLst/>
              <a:gdLst/>
              <a:ahLst/>
              <a:cxnLst/>
              <a:rect l="l" t="t" r="r" b="b"/>
              <a:pathLst>
                <a:path h="118110">
                  <a:moveTo>
                    <a:pt x="0" y="0"/>
                  </a:moveTo>
                  <a:lnTo>
                    <a:pt x="0" y="117728"/>
                  </a:lnTo>
                </a:path>
              </a:pathLst>
            </a:custGeom>
            <a:ln w="29336">
              <a:solidFill>
                <a:srgbClr val="44536A"/>
              </a:solidFill>
            </a:ln>
          </p:spPr>
          <p:txBody>
            <a:bodyPr wrap="square" lIns="0" tIns="0" rIns="0" bIns="0" rtlCol="0"/>
            <a:lstStyle/>
            <a:p>
              <a:endParaRPr/>
            </a:p>
          </p:txBody>
        </p:sp>
        <p:sp>
          <p:nvSpPr>
            <p:cNvPr id="79" name="object 78">
              <a:extLst>
                <a:ext uri="{FF2B5EF4-FFF2-40B4-BE49-F238E27FC236}">
                  <a16:creationId xmlns:a16="http://schemas.microsoft.com/office/drawing/2014/main" id="{870A4134-7048-DDA4-0717-132F7DE62C51}"/>
                </a:ext>
              </a:extLst>
            </p:cNvPr>
            <p:cNvSpPr/>
            <p:nvPr/>
          </p:nvSpPr>
          <p:spPr>
            <a:xfrm>
              <a:off x="8073390" y="4850130"/>
              <a:ext cx="1018540" cy="1010919"/>
            </a:xfrm>
            <a:custGeom>
              <a:avLst/>
              <a:gdLst/>
              <a:ahLst/>
              <a:cxnLst/>
              <a:rect l="l" t="t" r="r" b="b"/>
              <a:pathLst>
                <a:path w="1018540" h="1010920">
                  <a:moveTo>
                    <a:pt x="1018031" y="0"/>
                  </a:moveTo>
                  <a:lnTo>
                    <a:pt x="0" y="0"/>
                  </a:lnTo>
                  <a:lnTo>
                    <a:pt x="0" y="1010412"/>
                  </a:lnTo>
                  <a:lnTo>
                    <a:pt x="1018031" y="1010412"/>
                  </a:lnTo>
                  <a:lnTo>
                    <a:pt x="1018031" y="0"/>
                  </a:lnTo>
                  <a:close/>
                </a:path>
              </a:pathLst>
            </a:custGeom>
            <a:solidFill>
              <a:srgbClr val="FFFFFF"/>
            </a:solidFill>
          </p:spPr>
          <p:txBody>
            <a:bodyPr wrap="square" lIns="0" tIns="0" rIns="0" bIns="0" rtlCol="0"/>
            <a:lstStyle/>
            <a:p>
              <a:endParaRPr/>
            </a:p>
          </p:txBody>
        </p:sp>
        <p:sp>
          <p:nvSpPr>
            <p:cNvPr id="80" name="object 79">
              <a:extLst>
                <a:ext uri="{FF2B5EF4-FFF2-40B4-BE49-F238E27FC236}">
                  <a16:creationId xmlns:a16="http://schemas.microsoft.com/office/drawing/2014/main" id="{1F5CF7AC-EF95-1EAE-276B-64FB66011F76}"/>
                </a:ext>
              </a:extLst>
            </p:cNvPr>
            <p:cNvSpPr/>
            <p:nvPr/>
          </p:nvSpPr>
          <p:spPr>
            <a:xfrm>
              <a:off x="8073390" y="4850130"/>
              <a:ext cx="1018540" cy="1010919"/>
            </a:xfrm>
            <a:custGeom>
              <a:avLst/>
              <a:gdLst/>
              <a:ahLst/>
              <a:cxnLst/>
              <a:rect l="l" t="t" r="r" b="b"/>
              <a:pathLst>
                <a:path w="1018540" h="1010920">
                  <a:moveTo>
                    <a:pt x="0" y="1010412"/>
                  </a:moveTo>
                  <a:lnTo>
                    <a:pt x="1018031" y="1010412"/>
                  </a:lnTo>
                  <a:lnTo>
                    <a:pt x="1018031" y="0"/>
                  </a:lnTo>
                  <a:lnTo>
                    <a:pt x="0" y="0"/>
                  </a:lnTo>
                  <a:lnTo>
                    <a:pt x="0" y="1010412"/>
                  </a:lnTo>
                  <a:close/>
                </a:path>
                <a:path w="1018540" h="1010920">
                  <a:moveTo>
                    <a:pt x="0" y="260223"/>
                  </a:moveTo>
                  <a:lnTo>
                    <a:pt x="1016634" y="249936"/>
                  </a:lnTo>
                </a:path>
                <a:path w="1018540" h="1010920">
                  <a:moveTo>
                    <a:pt x="1524" y="513207"/>
                  </a:moveTo>
                  <a:lnTo>
                    <a:pt x="1018158" y="502920"/>
                  </a:lnTo>
                </a:path>
                <a:path w="1018540" h="1010920">
                  <a:moveTo>
                    <a:pt x="0" y="766127"/>
                  </a:moveTo>
                  <a:lnTo>
                    <a:pt x="1016634" y="755904"/>
                  </a:lnTo>
                </a:path>
                <a:path w="1018540" h="1010920">
                  <a:moveTo>
                    <a:pt x="252983" y="0"/>
                  </a:moveTo>
                  <a:lnTo>
                    <a:pt x="263270" y="1010780"/>
                  </a:lnTo>
                </a:path>
                <a:path w="1018540" h="1010920">
                  <a:moveTo>
                    <a:pt x="504443" y="0"/>
                  </a:moveTo>
                  <a:lnTo>
                    <a:pt x="514730" y="1010780"/>
                  </a:lnTo>
                </a:path>
                <a:path w="1018540" h="1010920">
                  <a:moveTo>
                    <a:pt x="755903" y="0"/>
                  </a:moveTo>
                  <a:lnTo>
                    <a:pt x="766190" y="1010780"/>
                  </a:lnTo>
                </a:path>
              </a:pathLst>
            </a:custGeom>
            <a:ln w="19050">
              <a:solidFill>
                <a:srgbClr val="44536A"/>
              </a:solidFill>
            </a:ln>
          </p:spPr>
          <p:txBody>
            <a:bodyPr wrap="square" lIns="0" tIns="0" rIns="0" bIns="0" rtlCol="0"/>
            <a:lstStyle/>
            <a:p>
              <a:endParaRPr/>
            </a:p>
          </p:txBody>
        </p:sp>
      </p:grpSp>
      <p:sp>
        <p:nvSpPr>
          <p:cNvPr id="81" name="object 80">
            <a:extLst>
              <a:ext uri="{FF2B5EF4-FFF2-40B4-BE49-F238E27FC236}">
                <a16:creationId xmlns:a16="http://schemas.microsoft.com/office/drawing/2014/main" id="{A3415954-FCCC-B4C8-83FE-9607E5AAA59E}"/>
              </a:ext>
            </a:extLst>
          </p:cNvPr>
          <p:cNvSpPr txBox="1"/>
          <p:nvPr/>
        </p:nvSpPr>
        <p:spPr>
          <a:xfrm>
            <a:off x="1578698" y="2313499"/>
            <a:ext cx="76835" cy="167600"/>
          </a:xfrm>
          <a:prstGeom prst="rect">
            <a:avLst/>
          </a:prstGeom>
        </p:spPr>
        <p:txBody>
          <a:bodyPr vert="horz" wrap="square" lIns="0" tIns="4562" rIns="0" bIns="0" rtlCol="0">
            <a:spAutoFit/>
          </a:bodyPr>
          <a:lstStyle/>
          <a:p>
            <a:pPr marL="4802">
              <a:spcBef>
                <a:spcPts val="36"/>
              </a:spcBef>
            </a:pPr>
            <a:r>
              <a:rPr sz="1059" spc="-2" dirty="0">
                <a:latin typeface="Times New Roman"/>
                <a:cs typeface="Times New Roman"/>
              </a:rPr>
              <a:t>*</a:t>
            </a:r>
            <a:endParaRPr sz="1059">
              <a:latin typeface="Times New Roman"/>
              <a:cs typeface="Times New Roman"/>
            </a:endParaRPr>
          </a:p>
        </p:txBody>
      </p:sp>
      <p:sp>
        <p:nvSpPr>
          <p:cNvPr id="82" name="object 81">
            <a:extLst>
              <a:ext uri="{FF2B5EF4-FFF2-40B4-BE49-F238E27FC236}">
                <a16:creationId xmlns:a16="http://schemas.microsoft.com/office/drawing/2014/main" id="{B74FA5BB-895C-D7C4-CDD2-B816F6E8A0ED}"/>
              </a:ext>
            </a:extLst>
          </p:cNvPr>
          <p:cNvSpPr txBox="1"/>
          <p:nvPr/>
        </p:nvSpPr>
        <p:spPr>
          <a:xfrm>
            <a:off x="2493803" y="2293925"/>
            <a:ext cx="88360" cy="161943"/>
          </a:xfrm>
          <a:prstGeom prst="rect">
            <a:avLst/>
          </a:prstGeom>
        </p:spPr>
        <p:txBody>
          <a:bodyPr vert="horz" wrap="square" lIns="0" tIns="4802" rIns="0" bIns="0" rtlCol="0">
            <a:spAutoFit/>
          </a:bodyPr>
          <a:lstStyle/>
          <a:p>
            <a:pPr marL="4802">
              <a:spcBef>
                <a:spcPts val="38"/>
              </a:spcBef>
            </a:pPr>
            <a:r>
              <a:rPr sz="1021" dirty="0">
                <a:latin typeface="Century Schoolbook"/>
                <a:cs typeface="Century Schoolbook"/>
              </a:rPr>
              <a:t>=</a:t>
            </a:r>
            <a:endParaRPr sz="1021">
              <a:latin typeface="Century Schoolbook"/>
              <a:cs typeface="Century Schoolbook"/>
            </a:endParaRPr>
          </a:p>
        </p:txBody>
      </p:sp>
      <p:grpSp>
        <p:nvGrpSpPr>
          <p:cNvPr id="83" name="object 82">
            <a:extLst>
              <a:ext uri="{FF2B5EF4-FFF2-40B4-BE49-F238E27FC236}">
                <a16:creationId xmlns:a16="http://schemas.microsoft.com/office/drawing/2014/main" id="{5873D340-8C0E-5608-5A5F-7D6659ED877D}"/>
              </a:ext>
            </a:extLst>
          </p:cNvPr>
          <p:cNvGrpSpPr/>
          <p:nvPr/>
        </p:nvGrpSpPr>
        <p:grpSpPr>
          <a:xfrm>
            <a:off x="765832" y="2173006"/>
            <a:ext cx="511673" cy="474216"/>
            <a:chOff x="2687192" y="4564760"/>
            <a:chExt cx="1353185" cy="1254125"/>
          </a:xfrm>
        </p:grpSpPr>
        <p:sp>
          <p:nvSpPr>
            <p:cNvPr id="84" name="object 83">
              <a:extLst>
                <a:ext uri="{FF2B5EF4-FFF2-40B4-BE49-F238E27FC236}">
                  <a16:creationId xmlns:a16="http://schemas.microsoft.com/office/drawing/2014/main" id="{7FDECA90-9DFA-55B0-6A11-FA6FA584F80B}"/>
                </a:ext>
              </a:extLst>
            </p:cNvPr>
            <p:cNvSpPr/>
            <p:nvPr/>
          </p:nvSpPr>
          <p:spPr>
            <a:xfrm>
              <a:off x="3013709" y="4574285"/>
              <a:ext cx="1016635" cy="1010919"/>
            </a:xfrm>
            <a:custGeom>
              <a:avLst/>
              <a:gdLst/>
              <a:ahLst/>
              <a:cxnLst/>
              <a:rect l="l" t="t" r="r" b="b"/>
              <a:pathLst>
                <a:path w="1016635" h="1010920">
                  <a:moveTo>
                    <a:pt x="0" y="1010411"/>
                  </a:moveTo>
                  <a:lnTo>
                    <a:pt x="1016508" y="1010411"/>
                  </a:lnTo>
                  <a:lnTo>
                    <a:pt x="1016508" y="0"/>
                  </a:lnTo>
                  <a:lnTo>
                    <a:pt x="0" y="0"/>
                  </a:lnTo>
                  <a:lnTo>
                    <a:pt x="0" y="1010411"/>
                  </a:lnTo>
                  <a:close/>
                </a:path>
              </a:pathLst>
            </a:custGeom>
            <a:ln w="19049">
              <a:solidFill>
                <a:srgbClr val="44536A"/>
              </a:solidFill>
            </a:ln>
          </p:spPr>
          <p:txBody>
            <a:bodyPr wrap="square" lIns="0" tIns="0" rIns="0" bIns="0" rtlCol="0"/>
            <a:lstStyle/>
            <a:p>
              <a:endParaRPr/>
            </a:p>
          </p:txBody>
        </p:sp>
        <p:sp>
          <p:nvSpPr>
            <p:cNvPr id="85" name="object 84">
              <a:extLst>
                <a:ext uri="{FF2B5EF4-FFF2-40B4-BE49-F238E27FC236}">
                  <a16:creationId xmlns:a16="http://schemas.microsoft.com/office/drawing/2014/main" id="{07DA2018-BCE3-6E26-2BAF-370F694603AD}"/>
                </a:ext>
              </a:extLst>
            </p:cNvPr>
            <p:cNvSpPr/>
            <p:nvPr/>
          </p:nvSpPr>
          <p:spPr>
            <a:xfrm>
              <a:off x="3868673" y="4829365"/>
              <a:ext cx="171450" cy="0"/>
            </a:xfrm>
            <a:custGeom>
              <a:avLst/>
              <a:gdLst/>
              <a:ahLst/>
              <a:cxnLst/>
              <a:rect l="l" t="t" r="r" b="b"/>
              <a:pathLst>
                <a:path w="171450">
                  <a:moveTo>
                    <a:pt x="0" y="0"/>
                  </a:moveTo>
                  <a:lnTo>
                    <a:pt x="171196" y="0"/>
                  </a:lnTo>
                </a:path>
              </a:pathLst>
            </a:custGeom>
            <a:ln w="29336">
              <a:solidFill>
                <a:srgbClr val="44536A"/>
              </a:solidFill>
            </a:ln>
          </p:spPr>
          <p:txBody>
            <a:bodyPr wrap="square" lIns="0" tIns="0" rIns="0" bIns="0" rtlCol="0"/>
            <a:lstStyle/>
            <a:p>
              <a:endParaRPr/>
            </a:p>
          </p:txBody>
        </p:sp>
        <p:sp>
          <p:nvSpPr>
            <p:cNvPr id="86" name="object 85">
              <a:extLst>
                <a:ext uri="{FF2B5EF4-FFF2-40B4-BE49-F238E27FC236}">
                  <a16:creationId xmlns:a16="http://schemas.microsoft.com/office/drawing/2014/main" id="{1D8F5098-B79A-1204-3554-A700FB41B183}"/>
                </a:ext>
              </a:extLst>
            </p:cNvPr>
            <p:cNvSpPr/>
            <p:nvPr/>
          </p:nvSpPr>
          <p:spPr>
            <a:xfrm>
              <a:off x="3270313" y="4564760"/>
              <a:ext cx="769620" cy="770890"/>
            </a:xfrm>
            <a:custGeom>
              <a:avLst/>
              <a:gdLst/>
              <a:ahLst/>
              <a:cxnLst/>
              <a:rect l="l" t="t" r="r" b="b"/>
              <a:pathLst>
                <a:path w="769620" h="770889">
                  <a:moveTo>
                    <a:pt x="598360" y="517588"/>
                  </a:moveTo>
                  <a:lnTo>
                    <a:pt x="769556" y="517588"/>
                  </a:lnTo>
                </a:path>
                <a:path w="769620" h="770889">
                  <a:moveTo>
                    <a:pt x="598360" y="770572"/>
                  </a:moveTo>
                  <a:lnTo>
                    <a:pt x="769556" y="770572"/>
                  </a:lnTo>
                </a:path>
                <a:path w="769620" h="770889">
                  <a:moveTo>
                    <a:pt x="0" y="0"/>
                  </a:moveTo>
                  <a:lnTo>
                    <a:pt x="0" y="125349"/>
                  </a:lnTo>
                </a:path>
                <a:path w="769620" h="770889">
                  <a:moveTo>
                    <a:pt x="251459" y="0"/>
                  </a:moveTo>
                  <a:lnTo>
                    <a:pt x="251459" y="125349"/>
                  </a:lnTo>
                </a:path>
                <a:path w="769620" h="770889">
                  <a:moveTo>
                    <a:pt x="502920" y="0"/>
                  </a:moveTo>
                  <a:lnTo>
                    <a:pt x="502920" y="125349"/>
                  </a:lnTo>
                </a:path>
              </a:pathLst>
            </a:custGeom>
            <a:ln w="29337">
              <a:solidFill>
                <a:srgbClr val="44536A"/>
              </a:solidFill>
            </a:ln>
          </p:spPr>
          <p:txBody>
            <a:bodyPr wrap="square" lIns="0" tIns="0" rIns="0" bIns="0" rtlCol="0"/>
            <a:lstStyle/>
            <a:p>
              <a:endParaRPr/>
            </a:p>
          </p:txBody>
        </p:sp>
        <p:sp>
          <p:nvSpPr>
            <p:cNvPr id="87" name="object 86">
              <a:extLst>
                <a:ext uri="{FF2B5EF4-FFF2-40B4-BE49-F238E27FC236}">
                  <a16:creationId xmlns:a16="http://schemas.microsoft.com/office/drawing/2014/main" id="{CB7F6C7D-0FE5-B549-8E37-612F894532D8}"/>
                </a:ext>
              </a:extLst>
            </p:cNvPr>
            <p:cNvSpPr/>
            <p:nvPr/>
          </p:nvSpPr>
          <p:spPr>
            <a:xfrm>
              <a:off x="2852165" y="4690109"/>
              <a:ext cx="1016635" cy="1010919"/>
            </a:xfrm>
            <a:custGeom>
              <a:avLst/>
              <a:gdLst/>
              <a:ahLst/>
              <a:cxnLst/>
              <a:rect l="l" t="t" r="r" b="b"/>
              <a:pathLst>
                <a:path w="1016635" h="1010920">
                  <a:moveTo>
                    <a:pt x="1016507" y="0"/>
                  </a:moveTo>
                  <a:lnTo>
                    <a:pt x="0" y="0"/>
                  </a:lnTo>
                  <a:lnTo>
                    <a:pt x="0" y="1010411"/>
                  </a:lnTo>
                  <a:lnTo>
                    <a:pt x="1016507" y="1010411"/>
                  </a:lnTo>
                  <a:lnTo>
                    <a:pt x="1016507" y="0"/>
                  </a:lnTo>
                  <a:close/>
                </a:path>
              </a:pathLst>
            </a:custGeom>
            <a:solidFill>
              <a:srgbClr val="FFFFFF"/>
            </a:solidFill>
          </p:spPr>
          <p:txBody>
            <a:bodyPr wrap="square" lIns="0" tIns="0" rIns="0" bIns="0" rtlCol="0"/>
            <a:lstStyle/>
            <a:p>
              <a:endParaRPr/>
            </a:p>
          </p:txBody>
        </p:sp>
        <p:sp>
          <p:nvSpPr>
            <p:cNvPr id="88" name="object 87">
              <a:extLst>
                <a:ext uri="{FF2B5EF4-FFF2-40B4-BE49-F238E27FC236}">
                  <a16:creationId xmlns:a16="http://schemas.microsoft.com/office/drawing/2014/main" id="{05573B7D-3305-1D1A-BBD8-5E007D8C75C6}"/>
                </a:ext>
              </a:extLst>
            </p:cNvPr>
            <p:cNvSpPr/>
            <p:nvPr/>
          </p:nvSpPr>
          <p:spPr>
            <a:xfrm>
              <a:off x="2852165" y="4690109"/>
              <a:ext cx="1016635" cy="1010919"/>
            </a:xfrm>
            <a:custGeom>
              <a:avLst/>
              <a:gdLst/>
              <a:ahLst/>
              <a:cxnLst/>
              <a:rect l="l" t="t" r="r" b="b"/>
              <a:pathLst>
                <a:path w="1016635" h="1010920">
                  <a:moveTo>
                    <a:pt x="0" y="1010411"/>
                  </a:moveTo>
                  <a:lnTo>
                    <a:pt x="1016507" y="1010411"/>
                  </a:lnTo>
                  <a:lnTo>
                    <a:pt x="1016507" y="0"/>
                  </a:lnTo>
                  <a:lnTo>
                    <a:pt x="0" y="0"/>
                  </a:lnTo>
                  <a:lnTo>
                    <a:pt x="0" y="1010411"/>
                  </a:lnTo>
                  <a:close/>
                </a:path>
              </a:pathLst>
            </a:custGeom>
            <a:ln w="19050">
              <a:solidFill>
                <a:srgbClr val="44536A"/>
              </a:solidFill>
            </a:ln>
          </p:spPr>
          <p:txBody>
            <a:bodyPr wrap="square" lIns="0" tIns="0" rIns="0" bIns="0" rtlCol="0"/>
            <a:lstStyle/>
            <a:p>
              <a:endParaRPr/>
            </a:p>
          </p:txBody>
        </p:sp>
        <p:sp>
          <p:nvSpPr>
            <p:cNvPr id="89" name="object 88">
              <a:extLst>
                <a:ext uri="{FF2B5EF4-FFF2-40B4-BE49-F238E27FC236}">
                  <a16:creationId xmlns:a16="http://schemas.microsoft.com/office/drawing/2014/main" id="{F3C33099-995D-0145-3395-8F60E72361FA}"/>
                </a:ext>
              </a:extLst>
            </p:cNvPr>
            <p:cNvSpPr/>
            <p:nvPr/>
          </p:nvSpPr>
          <p:spPr>
            <a:xfrm>
              <a:off x="3108769" y="4680584"/>
              <a:ext cx="769620" cy="770890"/>
            </a:xfrm>
            <a:custGeom>
              <a:avLst/>
              <a:gdLst/>
              <a:ahLst/>
              <a:cxnLst/>
              <a:rect l="l" t="t" r="r" b="b"/>
              <a:pathLst>
                <a:path w="769620" h="770889">
                  <a:moveTo>
                    <a:pt x="604456" y="264604"/>
                  </a:moveTo>
                  <a:lnTo>
                    <a:pt x="769556" y="264604"/>
                  </a:lnTo>
                </a:path>
                <a:path w="769620" h="770889">
                  <a:moveTo>
                    <a:pt x="604456" y="517588"/>
                  </a:moveTo>
                  <a:lnTo>
                    <a:pt x="769556" y="517588"/>
                  </a:lnTo>
                </a:path>
                <a:path w="769620" h="770889">
                  <a:moveTo>
                    <a:pt x="604456" y="770572"/>
                  </a:moveTo>
                  <a:lnTo>
                    <a:pt x="769556" y="770572"/>
                  </a:lnTo>
                </a:path>
                <a:path w="769620" h="770889">
                  <a:moveTo>
                    <a:pt x="0" y="0"/>
                  </a:moveTo>
                  <a:lnTo>
                    <a:pt x="0" y="117728"/>
                  </a:lnTo>
                </a:path>
                <a:path w="769620" h="770889">
                  <a:moveTo>
                    <a:pt x="251460" y="0"/>
                  </a:moveTo>
                  <a:lnTo>
                    <a:pt x="251460" y="117728"/>
                  </a:lnTo>
                </a:path>
                <a:path w="769620" h="770889">
                  <a:moveTo>
                    <a:pt x="502919" y="0"/>
                  </a:moveTo>
                  <a:lnTo>
                    <a:pt x="502919" y="117728"/>
                  </a:lnTo>
                </a:path>
              </a:pathLst>
            </a:custGeom>
            <a:ln w="29337">
              <a:solidFill>
                <a:srgbClr val="44536A"/>
              </a:solidFill>
            </a:ln>
          </p:spPr>
          <p:txBody>
            <a:bodyPr wrap="square" lIns="0" tIns="0" rIns="0" bIns="0" rtlCol="0"/>
            <a:lstStyle/>
            <a:p>
              <a:endParaRPr/>
            </a:p>
          </p:txBody>
        </p:sp>
        <p:sp>
          <p:nvSpPr>
            <p:cNvPr id="90" name="object 89">
              <a:extLst>
                <a:ext uri="{FF2B5EF4-FFF2-40B4-BE49-F238E27FC236}">
                  <a16:creationId xmlns:a16="http://schemas.microsoft.com/office/drawing/2014/main" id="{D3EA1204-6AEA-E289-E1C0-24FA4221650B}"/>
                </a:ext>
              </a:extLst>
            </p:cNvPr>
            <p:cNvSpPr/>
            <p:nvPr/>
          </p:nvSpPr>
          <p:spPr>
            <a:xfrm>
              <a:off x="2696717" y="4798313"/>
              <a:ext cx="1016635" cy="1010919"/>
            </a:xfrm>
            <a:custGeom>
              <a:avLst/>
              <a:gdLst/>
              <a:ahLst/>
              <a:cxnLst/>
              <a:rect l="l" t="t" r="r" b="b"/>
              <a:pathLst>
                <a:path w="1016635" h="1010920">
                  <a:moveTo>
                    <a:pt x="1016507" y="0"/>
                  </a:moveTo>
                  <a:lnTo>
                    <a:pt x="0" y="0"/>
                  </a:lnTo>
                  <a:lnTo>
                    <a:pt x="0" y="1010412"/>
                  </a:lnTo>
                  <a:lnTo>
                    <a:pt x="1016507" y="1010412"/>
                  </a:lnTo>
                  <a:lnTo>
                    <a:pt x="1016507" y="0"/>
                  </a:lnTo>
                  <a:close/>
                </a:path>
              </a:pathLst>
            </a:custGeom>
            <a:solidFill>
              <a:srgbClr val="FFFFFF"/>
            </a:solidFill>
          </p:spPr>
          <p:txBody>
            <a:bodyPr wrap="square" lIns="0" tIns="0" rIns="0" bIns="0" rtlCol="0"/>
            <a:lstStyle/>
            <a:p>
              <a:endParaRPr/>
            </a:p>
          </p:txBody>
        </p:sp>
        <p:sp>
          <p:nvSpPr>
            <p:cNvPr id="91" name="object 90">
              <a:extLst>
                <a:ext uri="{FF2B5EF4-FFF2-40B4-BE49-F238E27FC236}">
                  <a16:creationId xmlns:a16="http://schemas.microsoft.com/office/drawing/2014/main" id="{8A4C95E7-980C-9C63-1635-97034AE8B402}"/>
                </a:ext>
              </a:extLst>
            </p:cNvPr>
            <p:cNvSpPr/>
            <p:nvPr/>
          </p:nvSpPr>
          <p:spPr>
            <a:xfrm>
              <a:off x="2696717" y="4798313"/>
              <a:ext cx="1016635" cy="1010919"/>
            </a:xfrm>
            <a:custGeom>
              <a:avLst/>
              <a:gdLst/>
              <a:ahLst/>
              <a:cxnLst/>
              <a:rect l="l" t="t" r="r" b="b"/>
              <a:pathLst>
                <a:path w="1016635" h="1010920">
                  <a:moveTo>
                    <a:pt x="0" y="1010412"/>
                  </a:moveTo>
                  <a:lnTo>
                    <a:pt x="1016507" y="1010412"/>
                  </a:lnTo>
                  <a:lnTo>
                    <a:pt x="1016507" y="0"/>
                  </a:lnTo>
                  <a:lnTo>
                    <a:pt x="0" y="0"/>
                  </a:lnTo>
                  <a:lnTo>
                    <a:pt x="0" y="1010412"/>
                  </a:lnTo>
                  <a:close/>
                </a:path>
                <a:path w="1016635" h="1010920">
                  <a:moveTo>
                    <a:pt x="0" y="260223"/>
                  </a:moveTo>
                  <a:lnTo>
                    <a:pt x="1016634" y="249936"/>
                  </a:lnTo>
                </a:path>
                <a:path w="1016635" h="1010920">
                  <a:moveTo>
                    <a:pt x="0" y="513207"/>
                  </a:moveTo>
                  <a:lnTo>
                    <a:pt x="1016634" y="502920"/>
                  </a:lnTo>
                </a:path>
                <a:path w="1016635" h="1010920">
                  <a:moveTo>
                    <a:pt x="0" y="766191"/>
                  </a:moveTo>
                  <a:lnTo>
                    <a:pt x="1016634" y="755904"/>
                  </a:lnTo>
                </a:path>
                <a:path w="1016635" h="1010920">
                  <a:moveTo>
                    <a:pt x="251459" y="0"/>
                  </a:moveTo>
                  <a:lnTo>
                    <a:pt x="261746" y="1010780"/>
                  </a:lnTo>
                </a:path>
                <a:path w="1016635" h="1010920">
                  <a:moveTo>
                    <a:pt x="502919" y="0"/>
                  </a:moveTo>
                  <a:lnTo>
                    <a:pt x="513206" y="1010780"/>
                  </a:lnTo>
                </a:path>
                <a:path w="1016635" h="1010920">
                  <a:moveTo>
                    <a:pt x="754380" y="0"/>
                  </a:moveTo>
                  <a:lnTo>
                    <a:pt x="764667" y="1010780"/>
                  </a:lnTo>
                </a:path>
              </a:pathLst>
            </a:custGeom>
            <a:ln w="19050">
              <a:solidFill>
                <a:srgbClr val="44536A"/>
              </a:solidFill>
            </a:ln>
          </p:spPr>
          <p:txBody>
            <a:bodyPr wrap="square" lIns="0" tIns="0" rIns="0" bIns="0" rtlCol="0"/>
            <a:lstStyle/>
            <a:p>
              <a:endParaRPr/>
            </a:p>
          </p:txBody>
        </p:sp>
      </p:grpSp>
      <p:grpSp>
        <p:nvGrpSpPr>
          <p:cNvPr id="92" name="object 91">
            <a:extLst>
              <a:ext uri="{FF2B5EF4-FFF2-40B4-BE49-F238E27FC236}">
                <a16:creationId xmlns:a16="http://schemas.microsoft.com/office/drawing/2014/main" id="{BAD3F03D-48AD-1B65-2D87-C049F705DB8D}"/>
              </a:ext>
            </a:extLst>
          </p:cNvPr>
          <p:cNvGrpSpPr/>
          <p:nvPr/>
        </p:nvGrpSpPr>
        <p:grpSpPr>
          <a:xfrm>
            <a:off x="1918357" y="2265640"/>
            <a:ext cx="225703" cy="238429"/>
            <a:chOff x="5735192" y="4809744"/>
            <a:chExt cx="596900" cy="630555"/>
          </a:xfrm>
        </p:grpSpPr>
        <p:sp>
          <p:nvSpPr>
            <p:cNvPr id="93" name="object 92">
              <a:extLst>
                <a:ext uri="{FF2B5EF4-FFF2-40B4-BE49-F238E27FC236}">
                  <a16:creationId xmlns:a16="http://schemas.microsoft.com/office/drawing/2014/main" id="{EC9D2514-9654-6B30-09C4-28DBC814F498}"/>
                </a:ext>
              </a:extLst>
            </p:cNvPr>
            <p:cNvSpPr/>
            <p:nvPr/>
          </p:nvSpPr>
          <p:spPr>
            <a:xfrm>
              <a:off x="6083045" y="4821174"/>
              <a:ext cx="239395" cy="260985"/>
            </a:xfrm>
            <a:custGeom>
              <a:avLst/>
              <a:gdLst/>
              <a:ahLst/>
              <a:cxnLst/>
              <a:rect l="l" t="t" r="r" b="b"/>
              <a:pathLst>
                <a:path w="239395" h="260985">
                  <a:moveTo>
                    <a:pt x="239267" y="0"/>
                  </a:moveTo>
                  <a:lnTo>
                    <a:pt x="0" y="0"/>
                  </a:lnTo>
                  <a:lnTo>
                    <a:pt x="0" y="260603"/>
                  </a:lnTo>
                  <a:lnTo>
                    <a:pt x="239267" y="260603"/>
                  </a:lnTo>
                  <a:lnTo>
                    <a:pt x="239267" y="0"/>
                  </a:lnTo>
                  <a:close/>
                </a:path>
              </a:pathLst>
            </a:custGeom>
            <a:solidFill>
              <a:srgbClr val="FF00FF"/>
            </a:solidFill>
          </p:spPr>
          <p:txBody>
            <a:bodyPr wrap="square" lIns="0" tIns="0" rIns="0" bIns="0" rtlCol="0"/>
            <a:lstStyle/>
            <a:p>
              <a:endParaRPr/>
            </a:p>
          </p:txBody>
        </p:sp>
        <p:sp>
          <p:nvSpPr>
            <p:cNvPr id="94" name="object 93">
              <a:extLst>
                <a:ext uri="{FF2B5EF4-FFF2-40B4-BE49-F238E27FC236}">
                  <a16:creationId xmlns:a16="http://schemas.microsoft.com/office/drawing/2014/main" id="{92A80416-3F31-A4A6-9754-CD0ACCABF6C6}"/>
                </a:ext>
              </a:extLst>
            </p:cNvPr>
            <p:cNvSpPr/>
            <p:nvPr/>
          </p:nvSpPr>
          <p:spPr>
            <a:xfrm>
              <a:off x="6083045" y="4821174"/>
              <a:ext cx="239395" cy="260985"/>
            </a:xfrm>
            <a:custGeom>
              <a:avLst/>
              <a:gdLst/>
              <a:ahLst/>
              <a:cxnLst/>
              <a:rect l="l" t="t" r="r" b="b"/>
              <a:pathLst>
                <a:path w="239395" h="260985">
                  <a:moveTo>
                    <a:pt x="0" y="260603"/>
                  </a:moveTo>
                  <a:lnTo>
                    <a:pt x="239267" y="260603"/>
                  </a:lnTo>
                  <a:lnTo>
                    <a:pt x="239267" y="0"/>
                  </a:lnTo>
                  <a:lnTo>
                    <a:pt x="0" y="0"/>
                  </a:lnTo>
                  <a:lnTo>
                    <a:pt x="0" y="260603"/>
                  </a:lnTo>
                  <a:close/>
                </a:path>
              </a:pathLst>
            </a:custGeom>
            <a:ln w="19050">
              <a:solidFill>
                <a:srgbClr val="44536A"/>
              </a:solidFill>
            </a:ln>
          </p:spPr>
          <p:txBody>
            <a:bodyPr wrap="square" lIns="0" tIns="0" rIns="0" bIns="0" rtlCol="0"/>
            <a:lstStyle/>
            <a:p>
              <a:endParaRPr/>
            </a:p>
          </p:txBody>
        </p:sp>
        <p:sp>
          <p:nvSpPr>
            <p:cNvPr id="95" name="object 94">
              <a:extLst>
                <a:ext uri="{FF2B5EF4-FFF2-40B4-BE49-F238E27FC236}">
                  <a16:creationId xmlns:a16="http://schemas.microsoft.com/office/drawing/2014/main" id="{09659882-F637-8B36-8308-5589F20DCC16}"/>
                </a:ext>
              </a:extLst>
            </p:cNvPr>
            <p:cNvSpPr/>
            <p:nvPr/>
          </p:nvSpPr>
          <p:spPr>
            <a:xfrm>
              <a:off x="5927597" y="4984242"/>
              <a:ext cx="239395" cy="260985"/>
            </a:xfrm>
            <a:custGeom>
              <a:avLst/>
              <a:gdLst/>
              <a:ahLst/>
              <a:cxnLst/>
              <a:rect l="l" t="t" r="r" b="b"/>
              <a:pathLst>
                <a:path w="239395" h="260985">
                  <a:moveTo>
                    <a:pt x="239267" y="0"/>
                  </a:moveTo>
                  <a:lnTo>
                    <a:pt x="0" y="0"/>
                  </a:lnTo>
                  <a:lnTo>
                    <a:pt x="0" y="260603"/>
                  </a:lnTo>
                  <a:lnTo>
                    <a:pt x="239267" y="260603"/>
                  </a:lnTo>
                  <a:lnTo>
                    <a:pt x="239267" y="0"/>
                  </a:lnTo>
                  <a:close/>
                </a:path>
              </a:pathLst>
            </a:custGeom>
            <a:solidFill>
              <a:srgbClr val="FF00FF"/>
            </a:solidFill>
          </p:spPr>
          <p:txBody>
            <a:bodyPr wrap="square" lIns="0" tIns="0" rIns="0" bIns="0" rtlCol="0"/>
            <a:lstStyle/>
            <a:p>
              <a:endParaRPr/>
            </a:p>
          </p:txBody>
        </p:sp>
        <p:sp>
          <p:nvSpPr>
            <p:cNvPr id="96" name="object 95">
              <a:extLst>
                <a:ext uri="{FF2B5EF4-FFF2-40B4-BE49-F238E27FC236}">
                  <a16:creationId xmlns:a16="http://schemas.microsoft.com/office/drawing/2014/main" id="{D6C417D9-56CF-7AC8-953E-C7F45451804A}"/>
                </a:ext>
              </a:extLst>
            </p:cNvPr>
            <p:cNvSpPr/>
            <p:nvPr/>
          </p:nvSpPr>
          <p:spPr>
            <a:xfrm>
              <a:off x="5927597" y="4984242"/>
              <a:ext cx="239395" cy="260985"/>
            </a:xfrm>
            <a:custGeom>
              <a:avLst/>
              <a:gdLst/>
              <a:ahLst/>
              <a:cxnLst/>
              <a:rect l="l" t="t" r="r" b="b"/>
              <a:pathLst>
                <a:path w="239395" h="260985">
                  <a:moveTo>
                    <a:pt x="0" y="260603"/>
                  </a:moveTo>
                  <a:lnTo>
                    <a:pt x="239267" y="260603"/>
                  </a:lnTo>
                  <a:lnTo>
                    <a:pt x="239267" y="0"/>
                  </a:lnTo>
                  <a:lnTo>
                    <a:pt x="0" y="0"/>
                  </a:lnTo>
                  <a:lnTo>
                    <a:pt x="0" y="260603"/>
                  </a:lnTo>
                  <a:close/>
                </a:path>
              </a:pathLst>
            </a:custGeom>
            <a:ln w="19049">
              <a:solidFill>
                <a:srgbClr val="44536A"/>
              </a:solidFill>
            </a:ln>
          </p:spPr>
          <p:txBody>
            <a:bodyPr wrap="square" lIns="0" tIns="0" rIns="0" bIns="0" rtlCol="0"/>
            <a:lstStyle/>
            <a:p>
              <a:endParaRPr/>
            </a:p>
          </p:txBody>
        </p:sp>
        <p:sp>
          <p:nvSpPr>
            <p:cNvPr id="97" name="object 96">
              <a:extLst>
                <a:ext uri="{FF2B5EF4-FFF2-40B4-BE49-F238E27FC236}">
                  <a16:creationId xmlns:a16="http://schemas.microsoft.com/office/drawing/2014/main" id="{78E6D02F-1E9C-4EA6-012D-39943DFDC6A9}"/>
                </a:ext>
              </a:extLst>
            </p:cNvPr>
            <p:cNvSpPr/>
            <p:nvPr/>
          </p:nvSpPr>
          <p:spPr>
            <a:xfrm>
              <a:off x="5743956" y="5147195"/>
              <a:ext cx="249554" cy="284480"/>
            </a:xfrm>
            <a:custGeom>
              <a:avLst/>
              <a:gdLst/>
              <a:ahLst/>
              <a:cxnLst/>
              <a:rect l="l" t="t" r="r" b="b"/>
              <a:pathLst>
                <a:path w="249554" h="284479">
                  <a:moveTo>
                    <a:pt x="249288" y="283578"/>
                  </a:moveTo>
                  <a:lnTo>
                    <a:pt x="0" y="283578"/>
                  </a:lnTo>
                  <a:lnTo>
                    <a:pt x="0" y="284340"/>
                  </a:lnTo>
                  <a:lnTo>
                    <a:pt x="249288" y="284340"/>
                  </a:lnTo>
                  <a:lnTo>
                    <a:pt x="249288" y="283578"/>
                  </a:lnTo>
                  <a:close/>
                </a:path>
                <a:path w="249554" h="284479">
                  <a:moveTo>
                    <a:pt x="249288" y="0"/>
                  </a:moveTo>
                  <a:lnTo>
                    <a:pt x="0" y="0"/>
                  </a:lnTo>
                  <a:lnTo>
                    <a:pt x="0" y="10795"/>
                  </a:lnTo>
                  <a:lnTo>
                    <a:pt x="249288" y="10795"/>
                  </a:lnTo>
                  <a:lnTo>
                    <a:pt x="249288" y="0"/>
                  </a:lnTo>
                  <a:close/>
                </a:path>
              </a:pathLst>
            </a:custGeom>
            <a:solidFill>
              <a:srgbClr val="FD4DEC">
                <a:alpha val="71372"/>
              </a:srgbClr>
            </a:solidFill>
          </p:spPr>
          <p:txBody>
            <a:bodyPr wrap="square" lIns="0" tIns="0" rIns="0" bIns="0" rtlCol="0"/>
            <a:lstStyle/>
            <a:p>
              <a:endParaRPr/>
            </a:p>
          </p:txBody>
        </p:sp>
        <p:sp>
          <p:nvSpPr>
            <p:cNvPr id="98" name="object 97">
              <a:extLst>
                <a:ext uri="{FF2B5EF4-FFF2-40B4-BE49-F238E27FC236}">
                  <a16:creationId xmlns:a16="http://schemas.microsoft.com/office/drawing/2014/main" id="{81181EF9-8E41-3074-1BC1-34EC24759871}"/>
                </a:ext>
              </a:extLst>
            </p:cNvPr>
            <p:cNvSpPr/>
            <p:nvPr/>
          </p:nvSpPr>
          <p:spPr>
            <a:xfrm>
              <a:off x="5993256" y="4809744"/>
              <a:ext cx="337820" cy="622300"/>
            </a:xfrm>
            <a:custGeom>
              <a:avLst/>
              <a:gdLst/>
              <a:ahLst/>
              <a:cxnLst/>
              <a:rect l="l" t="t" r="r" b="b"/>
              <a:pathLst>
                <a:path w="337820" h="622300">
                  <a:moveTo>
                    <a:pt x="337438" y="0"/>
                  </a:moveTo>
                  <a:lnTo>
                    <a:pt x="0" y="337438"/>
                  </a:lnTo>
                  <a:lnTo>
                    <a:pt x="0" y="621791"/>
                  </a:lnTo>
                  <a:lnTo>
                    <a:pt x="337438" y="284352"/>
                  </a:lnTo>
                  <a:lnTo>
                    <a:pt x="337438" y="0"/>
                  </a:lnTo>
                  <a:close/>
                </a:path>
              </a:pathLst>
            </a:custGeom>
            <a:solidFill>
              <a:srgbClr val="CC3DBE">
                <a:alpha val="71372"/>
              </a:srgbClr>
            </a:solidFill>
          </p:spPr>
          <p:txBody>
            <a:bodyPr wrap="square" lIns="0" tIns="0" rIns="0" bIns="0" rtlCol="0"/>
            <a:lstStyle/>
            <a:p>
              <a:endParaRPr/>
            </a:p>
          </p:txBody>
        </p:sp>
        <p:sp>
          <p:nvSpPr>
            <p:cNvPr id="99" name="object 98">
              <a:extLst>
                <a:ext uri="{FF2B5EF4-FFF2-40B4-BE49-F238E27FC236}">
                  <a16:creationId xmlns:a16="http://schemas.microsoft.com/office/drawing/2014/main" id="{F7DD0686-2F9F-FFF2-1101-120A66C3D68F}"/>
                </a:ext>
              </a:extLst>
            </p:cNvPr>
            <p:cNvSpPr/>
            <p:nvPr/>
          </p:nvSpPr>
          <p:spPr>
            <a:xfrm>
              <a:off x="5743955" y="4809744"/>
              <a:ext cx="586740" cy="337820"/>
            </a:xfrm>
            <a:custGeom>
              <a:avLst/>
              <a:gdLst/>
              <a:ahLst/>
              <a:cxnLst/>
              <a:rect l="l" t="t" r="r" b="b"/>
              <a:pathLst>
                <a:path w="586739" h="337820">
                  <a:moveTo>
                    <a:pt x="586740" y="0"/>
                  </a:moveTo>
                  <a:lnTo>
                    <a:pt x="337439" y="0"/>
                  </a:lnTo>
                  <a:lnTo>
                    <a:pt x="0" y="337438"/>
                  </a:lnTo>
                  <a:lnTo>
                    <a:pt x="249301" y="337438"/>
                  </a:lnTo>
                  <a:lnTo>
                    <a:pt x="586740" y="0"/>
                  </a:lnTo>
                  <a:close/>
                </a:path>
              </a:pathLst>
            </a:custGeom>
            <a:solidFill>
              <a:srgbClr val="FD6FF0">
                <a:alpha val="71372"/>
              </a:srgbClr>
            </a:solidFill>
          </p:spPr>
          <p:txBody>
            <a:bodyPr wrap="square" lIns="0" tIns="0" rIns="0" bIns="0" rtlCol="0"/>
            <a:lstStyle/>
            <a:p>
              <a:endParaRPr/>
            </a:p>
          </p:txBody>
        </p:sp>
        <p:sp>
          <p:nvSpPr>
            <p:cNvPr id="100" name="object 99">
              <a:extLst>
                <a:ext uri="{FF2B5EF4-FFF2-40B4-BE49-F238E27FC236}">
                  <a16:creationId xmlns:a16="http://schemas.microsoft.com/office/drawing/2014/main" id="{835920EC-B5B2-CB39-6D4F-9508DFC4F84C}"/>
                </a:ext>
              </a:extLst>
            </p:cNvPr>
            <p:cNvSpPr/>
            <p:nvPr/>
          </p:nvSpPr>
          <p:spPr>
            <a:xfrm>
              <a:off x="5744717" y="5157978"/>
              <a:ext cx="254635" cy="273050"/>
            </a:xfrm>
            <a:custGeom>
              <a:avLst/>
              <a:gdLst/>
              <a:ahLst/>
              <a:cxnLst/>
              <a:rect l="l" t="t" r="r" b="b"/>
              <a:pathLst>
                <a:path w="254635" h="273050">
                  <a:moveTo>
                    <a:pt x="254508" y="0"/>
                  </a:moveTo>
                  <a:lnTo>
                    <a:pt x="0" y="0"/>
                  </a:lnTo>
                  <a:lnTo>
                    <a:pt x="0" y="272796"/>
                  </a:lnTo>
                  <a:lnTo>
                    <a:pt x="254508" y="272796"/>
                  </a:lnTo>
                  <a:lnTo>
                    <a:pt x="254508" y="0"/>
                  </a:lnTo>
                  <a:close/>
                </a:path>
              </a:pathLst>
            </a:custGeom>
            <a:solidFill>
              <a:srgbClr val="FF00FF"/>
            </a:solidFill>
          </p:spPr>
          <p:txBody>
            <a:bodyPr wrap="square" lIns="0" tIns="0" rIns="0" bIns="0" rtlCol="0"/>
            <a:lstStyle/>
            <a:p>
              <a:endParaRPr/>
            </a:p>
          </p:txBody>
        </p:sp>
        <p:sp>
          <p:nvSpPr>
            <p:cNvPr id="101" name="object 100">
              <a:extLst>
                <a:ext uri="{FF2B5EF4-FFF2-40B4-BE49-F238E27FC236}">
                  <a16:creationId xmlns:a16="http://schemas.microsoft.com/office/drawing/2014/main" id="{B94691CF-FB49-4B7B-21E9-28ADE9F2912F}"/>
                </a:ext>
              </a:extLst>
            </p:cNvPr>
            <p:cNvSpPr/>
            <p:nvPr/>
          </p:nvSpPr>
          <p:spPr>
            <a:xfrm>
              <a:off x="5744717" y="5157978"/>
              <a:ext cx="254635" cy="273050"/>
            </a:xfrm>
            <a:custGeom>
              <a:avLst/>
              <a:gdLst/>
              <a:ahLst/>
              <a:cxnLst/>
              <a:rect l="l" t="t" r="r" b="b"/>
              <a:pathLst>
                <a:path w="254635" h="273050">
                  <a:moveTo>
                    <a:pt x="0" y="272796"/>
                  </a:moveTo>
                  <a:lnTo>
                    <a:pt x="254508" y="272796"/>
                  </a:lnTo>
                  <a:lnTo>
                    <a:pt x="254508" y="0"/>
                  </a:lnTo>
                  <a:lnTo>
                    <a:pt x="0" y="0"/>
                  </a:lnTo>
                  <a:lnTo>
                    <a:pt x="0" y="272796"/>
                  </a:lnTo>
                  <a:close/>
                </a:path>
              </a:pathLst>
            </a:custGeom>
            <a:ln w="19050">
              <a:solidFill>
                <a:srgbClr val="44536A"/>
              </a:solidFill>
            </a:ln>
          </p:spPr>
          <p:txBody>
            <a:bodyPr wrap="square" lIns="0" tIns="0" rIns="0" bIns="0" rtlCol="0"/>
            <a:lstStyle/>
            <a:p>
              <a:endParaRPr/>
            </a:p>
          </p:txBody>
        </p:sp>
      </p:grpSp>
      <p:sp>
        <p:nvSpPr>
          <p:cNvPr id="111" name="object 50">
            <a:extLst>
              <a:ext uri="{FF2B5EF4-FFF2-40B4-BE49-F238E27FC236}">
                <a16:creationId xmlns:a16="http://schemas.microsoft.com/office/drawing/2014/main" id="{7C6C7EC2-1DF6-C701-6C62-437E6BEE8226}"/>
              </a:ext>
            </a:extLst>
          </p:cNvPr>
          <p:cNvSpPr txBox="1"/>
          <p:nvPr/>
        </p:nvSpPr>
        <p:spPr>
          <a:xfrm>
            <a:off x="142076" y="1006925"/>
            <a:ext cx="1135261" cy="109621"/>
          </a:xfrm>
          <a:prstGeom prst="rect">
            <a:avLst/>
          </a:prstGeom>
        </p:spPr>
        <p:txBody>
          <a:bodyPr vert="horz" wrap="square" lIns="0" tIns="4802" rIns="0" bIns="0" rtlCol="0">
            <a:spAutoFit/>
          </a:bodyPr>
          <a:lstStyle/>
          <a:p>
            <a:pPr marL="4802">
              <a:spcBef>
                <a:spcPts val="38"/>
              </a:spcBef>
            </a:pPr>
            <a:r>
              <a:rPr lang="en-GB" sz="681" dirty="0" err="1">
                <a:latin typeface="Century Schoolbook"/>
                <a:cs typeface="Century Schoolbook"/>
              </a:rPr>
              <a:t>Depthwise</a:t>
            </a:r>
            <a:r>
              <a:rPr sz="681" spc="-4" dirty="0">
                <a:latin typeface="Century Schoolbook"/>
                <a:cs typeface="Century Schoolbook"/>
              </a:rPr>
              <a:t> Convolution</a:t>
            </a:r>
            <a:endParaRPr sz="681" dirty="0">
              <a:latin typeface="Century Schoolbook"/>
              <a:cs typeface="Century Schoolbook"/>
            </a:endParaRPr>
          </a:p>
        </p:txBody>
      </p:sp>
    </p:spTree>
    <p:extLst>
      <p:ext uri="{BB962C8B-B14F-4D97-AF65-F5344CB8AC3E}">
        <p14:creationId xmlns:p14="http://schemas.microsoft.com/office/powerpoint/2010/main" val="17134128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5BD9-EF11-2A30-7FBF-67F4E671A70B}"/>
              </a:ext>
            </a:extLst>
          </p:cNvPr>
          <p:cNvSpPr>
            <a:spLocks noGrp="1"/>
          </p:cNvSpPr>
          <p:nvPr>
            <p:ph type="title"/>
          </p:nvPr>
        </p:nvSpPr>
        <p:spPr>
          <a:xfrm>
            <a:off x="118636" y="67131"/>
            <a:ext cx="1348214" cy="215444"/>
          </a:xfrm>
        </p:spPr>
        <p:txBody>
          <a:bodyPr/>
          <a:lstStyle/>
          <a:p>
            <a:r>
              <a:rPr lang="en-GB" spc="-4" dirty="0" err="1"/>
              <a:t>MobileNet</a:t>
            </a:r>
            <a:endParaRPr lang="en-US" dirty="0"/>
          </a:p>
        </p:txBody>
      </p:sp>
      <p:sp>
        <p:nvSpPr>
          <p:cNvPr id="73" name="Footer Placeholder 11">
            <a:extLst>
              <a:ext uri="{FF2B5EF4-FFF2-40B4-BE49-F238E27FC236}">
                <a16:creationId xmlns:a16="http://schemas.microsoft.com/office/drawing/2014/main" id="{F434C1B1-CEE7-1CC2-C732-7B3B72CF539E}"/>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P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230484"/>
            <a:endParaRPr lang="en-US" dirty="0">
              <a:solidFill>
                <a:srgbClr val="000000"/>
              </a:solidFill>
            </a:endParaRPr>
          </a:p>
        </p:txBody>
      </p:sp>
      <p:grpSp>
        <p:nvGrpSpPr>
          <p:cNvPr id="320" name="object 2">
            <a:extLst>
              <a:ext uri="{FF2B5EF4-FFF2-40B4-BE49-F238E27FC236}">
                <a16:creationId xmlns:a16="http://schemas.microsoft.com/office/drawing/2014/main" id="{806B73CA-0972-BEB9-95E9-42B928A5D4BA}"/>
              </a:ext>
            </a:extLst>
          </p:cNvPr>
          <p:cNvGrpSpPr/>
          <p:nvPr/>
        </p:nvGrpSpPr>
        <p:grpSpPr>
          <a:xfrm>
            <a:off x="355314" y="1095862"/>
            <a:ext cx="3682317" cy="1379428"/>
            <a:chOff x="1193672" y="1897760"/>
            <a:chExt cx="9738360" cy="3648075"/>
          </a:xfrm>
        </p:grpSpPr>
        <p:sp>
          <p:nvSpPr>
            <p:cNvPr id="321" name="object 3">
              <a:extLst>
                <a:ext uri="{FF2B5EF4-FFF2-40B4-BE49-F238E27FC236}">
                  <a16:creationId xmlns:a16="http://schemas.microsoft.com/office/drawing/2014/main" id="{CA7C7F90-2223-11FD-AD4A-6F4099E1617B}"/>
                </a:ext>
              </a:extLst>
            </p:cNvPr>
            <p:cNvSpPr/>
            <p:nvPr/>
          </p:nvSpPr>
          <p:spPr>
            <a:xfrm>
              <a:off x="4879086" y="1907285"/>
              <a:ext cx="3545204" cy="1424940"/>
            </a:xfrm>
            <a:custGeom>
              <a:avLst/>
              <a:gdLst/>
              <a:ahLst/>
              <a:cxnLst/>
              <a:rect l="l" t="t" r="r" b="b"/>
              <a:pathLst>
                <a:path w="3545204" h="1424939">
                  <a:moveTo>
                    <a:pt x="0" y="237489"/>
                  </a:moveTo>
                  <a:lnTo>
                    <a:pt x="4823" y="189619"/>
                  </a:lnTo>
                  <a:lnTo>
                    <a:pt x="18659" y="145035"/>
                  </a:lnTo>
                  <a:lnTo>
                    <a:pt x="40551" y="104694"/>
                  </a:lnTo>
                  <a:lnTo>
                    <a:pt x="69548" y="69548"/>
                  </a:lnTo>
                  <a:lnTo>
                    <a:pt x="104694" y="40551"/>
                  </a:lnTo>
                  <a:lnTo>
                    <a:pt x="145035" y="18659"/>
                  </a:lnTo>
                  <a:lnTo>
                    <a:pt x="189619" y="4823"/>
                  </a:lnTo>
                  <a:lnTo>
                    <a:pt x="237489" y="0"/>
                  </a:lnTo>
                  <a:lnTo>
                    <a:pt x="3307334" y="0"/>
                  </a:lnTo>
                  <a:lnTo>
                    <a:pt x="3355204" y="4823"/>
                  </a:lnTo>
                  <a:lnTo>
                    <a:pt x="3399788" y="18659"/>
                  </a:lnTo>
                  <a:lnTo>
                    <a:pt x="3440129" y="40551"/>
                  </a:lnTo>
                  <a:lnTo>
                    <a:pt x="3475275" y="69548"/>
                  </a:lnTo>
                  <a:lnTo>
                    <a:pt x="3504272" y="104694"/>
                  </a:lnTo>
                  <a:lnTo>
                    <a:pt x="3526164" y="145035"/>
                  </a:lnTo>
                  <a:lnTo>
                    <a:pt x="3540000" y="189619"/>
                  </a:lnTo>
                  <a:lnTo>
                    <a:pt x="3544823" y="237489"/>
                  </a:lnTo>
                  <a:lnTo>
                    <a:pt x="3544823" y="1187450"/>
                  </a:lnTo>
                  <a:lnTo>
                    <a:pt x="3540000" y="1235320"/>
                  </a:lnTo>
                  <a:lnTo>
                    <a:pt x="3526164" y="1279904"/>
                  </a:lnTo>
                  <a:lnTo>
                    <a:pt x="3504272" y="1320245"/>
                  </a:lnTo>
                  <a:lnTo>
                    <a:pt x="3475275" y="1355391"/>
                  </a:lnTo>
                  <a:lnTo>
                    <a:pt x="3440129" y="1384388"/>
                  </a:lnTo>
                  <a:lnTo>
                    <a:pt x="3399788" y="1406280"/>
                  </a:lnTo>
                  <a:lnTo>
                    <a:pt x="3355204" y="1420116"/>
                  </a:lnTo>
                  <a:lnTo>
                    <a:pt x="3307334" y="1424939"/>
                  </a:lnTo>
                  <a:lnTo>
                    <a:pt x="237489" y="1424939"/>
                  </a:lnTo>
                  <a:lnTo>
                    <a:pt x="189619" y="1420116"/>
                  </a:lnTo>
                  <a:lnTo>
                    <a:pt x="145035" y="1406280"/>
                  </a:lnTo>
                  <a:lnTo>
                    <a:pt x="104694" y="1384388"/>
                  </a:lnTo>
                  <a:lnTo>
                    <a:pt x="69548" y="1355391"/>
                  </a:lnTo>
                  <a:lnTo>
                    <a:pt x="40551" y="1320245"/>
                  </a:lnTo>
                  <a:lnTo>
                    <a:pt x="18659" y="1279904"/>
                  </a:lnTo>
                  <a:lnTo>
                    <a:pt x="4823" y="1235320"/>
                  </a:lnTo>
                  <a:lnTo>
                    <a:pt x="0" y="1187450"/>
                  </a:lnTo>
                  <a:lnTo>
                    <a:pt x="0" y="237489"/>
                  </a:lnTo>
                  <a:close/>
                </a:path>
              </a:pathLst>
            </a:custGeom>
            <a:ln w="19050">
              <a:solidFill>
                <a:srgbClr val="3C85C5"/>
              </a:solidFill>
              <a:prstDash val="dot"/>
            </a:ln>
          </p:spPr>
          <p:txBody>
            <a:bodyPr wrap="square" lIns="0" tIns="0" rIns="0" bIns="0" rtlCol="0"/>
            <a:lstStyle/>
            <a:p>
              <a:endParaRPr/>
            </a:p>
          </p:txBody>
        </p:sp>
        <p:sp>
          <p:nvSpPr>
            <p:cNvPr id="322" name="object 4">
              <a:extLst>
                <a:ext uri="{FF2B5EF4-FFF2-40B4-BE49-F238E27FC236}">
                  <a16:creationId xmlns:a16="http://schemas.microsoft.com/office/drawing/2014/main" id="{AF9E88DD-25FC-5329-80B7-073B5CF19864}"/>
                </a:ext>
              </a:extLst>
            </p:cNvPr>
            <p:cNvSpPr/>
            <p:nvPr/>
          </p:nvSpPr>
          <p:spPr>
            <a:xfrm>
              <a:off x="6662166" y="2699765"/>
              <a:ext cx="4269740" cy="90170"/>
            </a:xfrm>
            <a:custGeom>
              <a:avLst/>
              <a:gdLst/>
              <a:ahLst/>
              <a:cxnLst/>
              <a:rect l="l" t="t" r="r" b="b"/>
              <a:pathLst>
                <a:path w="4269740" h="90169">
                  <a:moveTo>
                    <a:pt x="506603" y="38100"/>
                  </a:moveTo>
                  <a:lnTo>
                    <a:pt x="481203" y="25400"/>
                  </a:lnTo>
                  <a:lnTo>
                    <a:pt x="430403" y="0"/>
                  </a:lnTo>
                  <a:lnTo>
                    <a:pt x="430403" y="25400"/>
                  </a:lnTo>
                  <a:lnTo>
                    <a:pt x="0" y="25400"/>
                  </a:lnTo>
                  <a:lnTo>
                    <a:pt x="0" y="50800"/>
                  </a:lnTo>
                  <a:lnTo>
                    <a:pt x="430403" y="50800"/>
                  </a:lnTo>
                  <a:lnTo>
                    <a:pt x="430403" y="76200"/>
                  </a:lnTo>
                  <a:lnTo>
                    <a:pt x="481203" y="50800"/>
                  </a:lnTo>
                  <a:lnTo>
                    <a:pt x="506603" y="38100"/>
                  </a:lnTo>
                  <a:close/>
                </a:path>
                <a:path w="4269740" h="90169">
                  <a:moveTo>
                    <a:pt x="4269486" y="51816"/>
                  </a:moveTo>
                  <a:lnTo>
                    <a:pt x="4244086" y="39116"/>
                  </a:lnTo>
                  <a:lnTo>
                    <a:pt x="4193286" y="13716"/>
                  </a:lnTo>
                  <a:lnTo>
                    <a:pt x="4193286" y="39116"/>
                  </a:lnTo>
                  <a:lnTo>
                    <a:pt x="1362456" y="39116"/>
                  </a:lnTo>
                  <a:lnTo>
                    <a:pt x="1362456" y="64516"/>
                  </a:lnTo>
                  <a:lnTo>
                    <a:pt x="4193286" y="64516"/>
                  </a:lnTo>
                  <a:lnTo>
                    <a:pt x="4193286" y="89916"/>
                  </a:lnTo>
                  <a:lnTo>
                    <a:pt x="4244086" y="64516"/>
                  </a:lnTo>
                  <a:lnTo>
                    <a:pt x="4269486" y="51816"/>
                  </a:lnTo>
                  <a:close/>
                </a:path>
              </a:pathLst>
            </a:custGeom>
            <a:solidFill>
              <a:srgbClr val="44536A"/>
            </a:solidFill>
          </p:spPr>
          <p:txBody>
            <a:bodyPr wrap="square" lIns="0" tIns="0" rIns="0" bIns="0" rtlCol="0"/>
            <a:lstStyle/>
            <a:p>
              <a:endParaRPr/>
            </a:p>
          </p:txBody>
        </p:sp>
        <p:sp>
          <p:nvSpPr>
            <p:cNvPr id="323" name="object 5">
              <a:extLst>
                <a:ext uri="{FF2B5EF4-FFF2-40B4-BE49-F238E27FC236}">
                  <a16:creationId xmlns:a16="http://schemas.microsoft.com/office/drawing/2014/main" id="{861B9B3B-1DF7-2E17-D511-B2B43139362B}"/>
                </a:ext>
              </a:extLst>
            </p:cNvPr>
            <p:cNvSpPr/>
            <p:nvPr/>
          </p:nvSpPr>
          <p:spPr>
            <a:xfrm>
              <a:off x="5958078" y="2234945"/>
              <a:ext cx="523240" cy="524510"/>
            </a:xfrm>
            <a:custGeom>
              <a:avLst/>
              <a:gdLst/>
              <a:ahLst/>
              <a:cxnLst/>
              <a:rect l="l" t="t" r="r" b="b"/>
              <a:pathLst>
                <a:path w="523239" h="524510">
                  <a:moveTo>
                    <a:pt x="522719" y="0"/>
                  </a:moveTo>
                  <a:lnTo>
                    <a:pt x="0" y="0"/>
                  </a:lnTo>
                  <a:lnTo>
                    <a:pt x="0" y="164592"/>
                  </a:lnTo>
                  <a:lnTo>
                    <a:pt x="0" y="315468"/>
                  </a:lnTo>
                  <a:lnTo>
                    <a:pt x="0" y="524256"/>
                  </a:lnTo>
                  <a:lnTo>
                    <a:pt x="522719" y="524256"/>
                  </a:lnTo>
                  <a:lnTo>
                    <a:pt x="522719" y="315468"/>
                  </a:lnTo>
                  <a:lnTo>
                    <a:pt x="522719" y="164592"/>
                  </a:lnTo>
                  <a:lnTo>
                    <a:pt x="522719" y="0"/>
                  </a:lnTo>
                  <a:close/>
                </a:path>
              </a:pathLst>
            </a:custGeom>
            <a:solidFill>
              <a:srgbClr val="9FC5E8"/>
            </a:solidFill>
          </p:spPr>
          <p:txBody>
            <a:bodyPr wrap="square" lIns="0" tIns="0" rIns="0" bIns="0" rtlCol="0"/>
            <a:lstStyle/>
            <a:p>
              <a:endParaRPr/>
            </a:p>
          </p:txBody>
        </p:sp>
        <p:sp>
          <p:nvSpPr>
            <p:cNvPr id="324" name="object 6">
              <a:extLst>
                <a:ext uri="{FF2B5EF4-FFF2-40B4-BE49-F238E27FC236}">
                  <a16:creationId xmlns:a16="http://schemas.microsoft.com/office/drawing/2014/main" id="{BEA7FB73-C993-9E85-C303-9944C4E42A41}"/>
                </a:ext>
              </a:extLst>
            </p:cNvPr>
            <p:cNvSpPr/>
            <p:nvPr/>
          </p:nvSpPr>
          <p:spPr>
            <a:xfrm>
              <a:off x="5958077" y="2234945"/>
              <a:ext cx="523240" cy="524510"/>
            </a:xfrm>
            <a:custGeom>
              <a:avLst/>
              <a:gdLst/>
              <a:ahLst/>
              <a:cxnLst/>
              <a:rect l="l" t="t" r="r" b="b"/>
              <a:pathLst>
                <a:path w="523239" h="524510">
                  <a:moveTo>
                    <a:pt x="0" y="524255"/>
                  </a:moveTo>
                  <a:lnTo>
                    <a:pt x="522731" y="524255"/>
                  </a:lnTo>
                  <a:lnTo>
                    <a:pt x="522731" y="0"/>
                  </a:lnTo>
                  <a:lnTo>
                    <a:pt x="0" y="0"/>
                  </a:lnTo>
                  <a:lnTo>
                    <a:pt x="0" y="524255"/>
                  </a:lnTo>
                  <a:close/>
                </a:path>
              </a:pathLst>
            </a:custGeom>
            <a:ln w="19050">
              <a:solidFill>
                <a:srgbClr val="44536A"/>
              </a:solidFill>
            </a:ln>
          </p:spPr>
          <p:txBody>
            <a:bodyPr wrap="square" lIns="0" tIns="0" rIns="0" bIns="0" rtlCol="0"/>
            <a:lstStyle/>
            <a:p>
              <a:endParaRPr/>
            </a:p>
          </p:txBody>
        </p:sp>
        <p:sp>
          <p:nvSpPr>
            <p:cNvPr id="325" name="object 7">
              <a:extLst>
                <a:ext uri="{FF2B5EF4-FFF2-40B4-BE49-F238E27FC236}">
                  <a16:creationId xmlns:a16="http://schemas.microsoft.com/office/drawing/2014/main" id="{9C6463D3-7DB9-9D7B-917D-54012F67B211}"/>
                </a:ext>
              </a:extLst>
            </p:cNvPr>
            <p:cNvSpPr/>
            <p:nvPr/>
          </p:nvSpPr>
          <p:spPr>
            <a:xfrm>
              <a:off x="6133655" y="2223896"/>
              <a:ext cx="170815" cy="175895"/>
            </a:xfrm>
            <a:custGeom>
              <a:avLst/>
              <a:gdLst/>
              <a:ahLst/>
              <a:cxnLst/>
              <a:rect l="l" t="t" r="r" b="b"/>
              <a:pathLst>
                <a:path w="170814" h="175894">
                  <a:moveTo>
                    <a:pt x="0" y="0"/>
                  </a:moveTo>
                  <a:lnTo>
                    <a:pt x="0" y="175640"/>
                  </a:lnTo>
                </a:path>
                <a:path w="170814" h="175894">
                  <a:moveTo>
                    <a:pt x="170687" y="0"/>
                  </a:moveTo>
                  <a:lnTo>
                    <a:pt x="170687" y="175640"/>
                  </a:lnTo>
                </a:path>
              </a:pathLst>
            </a:custGeom>
            <a:ln w="22733">
              <a:solidFill>
                <a:srgbClr val="44536A"/>
              </a:solidFill>
            </a:ln>
          </p:spPr>
          <p:txBody>
            <a:bodyPr wrap="square" lIns="0" tIns="0" rIns="0" bIns="0" rtlCol="0"/>
            <a:lstStyle/>
            <a:p>
              <a:endParaRPr/>
            </a:p>
          </p:txBody>
        </p:sp>
        <p:sp>
          <p:nvSpPr>
            <p:cNvPr id="326" name="object 8">
              <a:extLst>
                <a:ext uri="{FF2B5EF4-FFF2-40B4-BE49-F238E27FC236}">
                  <a16:creationId xmlns:a16="http://schemas.microsoft.com/office/drawing/2014/main" id="{AEF59A20-380A-581F-37FB-306DF19D081E}"/>
                </a:ext>
              </a:extLst>
            </p:cNvPr>
            <p:cNvSpPr/>
            <p:nvPr/>
          </p:nvSpPr>
          <p:spPr>
            <a:xfrm>
              <a:off x="5948553" y="2388171"/>
              <a:ext cx="541655" cy="34290"/>
            </a:xfrm>
            <a:custGeom>
              <a:avLst/>
              <a:gdLst/>
              <a:ahLst/>
              <a:cxnLst/>
              <a:rect l="l" t="t" r="r" b="b"/>
              <a:pathLst>
                <a:path w="541654" h="34289">
                  <a:moveTo>
                    <a:pt x="541655" y="0"/>
                  </a:moveTo>
                  <a:lnTo>
                    <a:pt x="0" y="0"/>
                  </a:lnTo>
                  <a:lnTo>
                    <a:pt x="0" y="11366"/>
                  </a:lnTo>
                  <a:lnTo>
                    <a:pt x="0" y="22352"/>
                  </a:lnTo>
                  <a:lnTo>
                    <a:pt x="0" y="33718"/>
                  </a:lnTo>
                  <a:lnTo>
                    <a:pt x="541655" y="33718"/>
                  </a:lnTo>
                  <a:lnTo>
                    <a:pt x="541655" y="22352"/>
                  </a:lnTo>
                  <a:lnTo>
                    <a:pt x="541655" y="11366"/>
                  </a:lnTo>
                  <a:lnTo>
                    <a:pt x="541655" y="0"/>
                  </a:lnTo>
                  <a:close/>
                </a:path>
              </a:pathLst>
            </a:custGeom>
            <a:solidFill>
              <a:srgbClr val="44536A"/>
            </a:solidFill>
          </p:spPr>
          <p:txBody>
            <a:bodyPr wrap="square" lIns="0" tIns="0" rIns="0" bIns="0" rtlCol="0"/>
            <a:lstStyle/>
            <a:p>
              <a:endParaRPr/>
            </a:p>
          </p:txBody>
        </p:sp>
        <p:sp>
          <p:nvSpPr>
            <p:cNvPr id="327" name="object 9">
              <a:extLst>
                <a:ext uri="{FF2B5EF4-FFF2-40B4-BE49-F238E27FC236}">
                  <a16:creationId xmlns:a16="http://schemas.microsoft.com/office/drawing/2014/main" id="{3B0F3956-818F-9F9B-7A4D-003DB185E741}"/>
                </a:ext>
              </a:extLst>
            </p:cNvPr>
            <p:cNvSpPr/>
            <p:nvPr/>
          </p:nvSpPr>
          <p:spPr>
            <a:xfrm>
              <a:off x="6316218" y="2567495"/>
              <a:ext cx="173990" cy="0"/>
            </a:xfrm>
            <a:custGeom>
              <a:avLst/>
              <a:gdLst/>
              <a:ahLst/>
              <a:cxnLst/>
              <a:rect l="l" t="t" r="r" b="b"/>
              <a:pathLst>
                <a:path w="173989">
                  <a:moveTo>
                    <a:pt x="0" y="0"/>
                  </a:moveTo>
                  <a:lnTo>
                    <a:pt x="173989" y="0"/>
                  </a:lnTo>
                </a:path>
              </a:pathLst>
            </a:custGeom>
            <a:ln w="22733">
              <a:solidFill>
                <a:srgbClr val="44536A"/>
              </a:solidFill>
            </a:ln>
          </p:spPr>
          <p:txBody>
            <a:bodyPr wrap="square" lIns="0" tIns="0" rIns="0" bIns="0" rtlCol="0"/>
            <a:lstStyle/>
            <a:p>
              <a:endParaRPr/>
            </a:p>
          </p:txBody>
        </p:sp>
        <p:sp>
          <p:nvSpPr>
            <p:cNvPr id="328" name="object 10">
              <a:extLst>
                <a:ext uri="{FF2B5EF4-FFF2-40B4-BE49-F238E27FC236}">
                  <a16:creationId xmlns:a16="http://schemas.microsoft.com/office/drawing/2014/main" id="{C23873B0-968A-173E-F5F5-9B315E44896B}"/>
                </a:ext>
              </a:extLst>
            </p:cNvPr>
            <p:cNvSpPr/>
            <p:nvPr/>
          </p:nvSpPr>
          <p:spPr>
            <a:xfrm>
              <a:off x="5793486" y="2399537"/>
              <a:ext cx="523240" cy="527685"/>
            </a:xfrm>
            <a:custGeom>
              <a:avLst/>
              <a:gdLst/>
              <a:ahLst/>
              <a:cxnLst/>
              <a:rect l="l" t="t" r="r" b="b"/>
              <a:pathLst>
                <a:path w="523239" h="527685">
                  <a:moveTo>
                    <a:pt x="522732" y="0"/>
                  </a:moveTo>
                  <a:lnTo>
                    <a:pt x="0" y="0"/>
                  </a:lnTo>
                  <a:lnTo>
                    <a:pt x="0" y="150876"/>
                  </a:lnTo>
                  <a:lnTo>
                    <a:pt x="0" y="527304"/>
                  </a:lnTo>
                  <a:lnTo>
                    <a:pt x="522732" y="527304"/>
                  </a:lnTo>
                  <a:lnTo>
                    <a:pt x="522732" y="150876"/>
                  </a:lnTo>
                  <a:lnTo>
                    <a:pt x="522732" y="0"/>
                  </a:lnTo>
                  <a:close/>
                </a:path>
              </a:pathLst>
            </a:custGeom>
            <a:solidFill>
              <a:srgbClr val="B6D6A8"/>
            </a:solidFill>
          </p:spPr>
          <p:txBody>
            <a:bodyPr wrap="square" lIns="0" tIns="0" rIns="0" bIns="0" rtlCol="0"/>
            <a:lstStyle/>
            <a:p>
              <a:endParaRPr/>
            </a:p>
          </p:txBody>
        </p:sp>
        <p:sp>
          <p:nvSpPr>
            <p:cNvPr id="329" name="object 11">
              <a:extLst>
                <a:ext uri="{FF2B5EF4-FFF2-40B4-BE49-F238E27FC236}">
                  <a16:creationId xmlns:a16="http://schemas.microsoft.com/office/drawing/2014/main" id="{73E31FCA-D21A-529E-8310-36404E26CD98}"/>
                </a:ext>
              </a:extLst>
            </p:cNvPr>
            <p:cNvSpPr/>
            <p:nvPr/>
          </p:nvSpPr>
          <p:spPr>
            <a:xfrm>
              <a:off x="5793486" y="2399537"/>
              <a:ext cx="523240" cy="527685"/>
            </a:xfrm>
            <a:custGeom>
              <a:avLst/>
              <a:gdLst/>
              <a:ahLst/>
              <a:cxnLst/>
              <a:rect l="l" t="t" r="r" b="b"/>
              <a:pathLst>
                <a:path w="523239" h="527685">
                  <a:moveTo>
                    <a:pt x="0" y="527303"/>
                  </a:moveTo>
                  <a:lnTo>
                    <a:pt x="522732" y="527303"/>
                  </a:lnTo>
                  <a:lnTo>
                    <a:pt x="522732" y="0"/>
                  </a:lnTo>
                  <a:lnTo>
                    <a:pt x="0" y="0"/>
                  </a:lnTo>
                  <a:lnTo>
                    <a:pt x="0" y="527303"/>
                  </a:lnTo>
                  <a:close/>
                </a:path>
              </a:pathLst>
            </a:custGeom>
            <a:ln w="19050">
              <a:solidFill>
                <a:srgbClr val="44536A"/>
              </a:solidFill>
            </a:ln>
          </p:spPr>
          <p:txBody>
            <a:bodyPr wrap="square" lIns="0" tIns="0" rIns="0" bIns="0" rtlCol="0"/>
            <a:lstStyle/>
            <a:p>
              <a:endParaRPr/>
            </a:p>
          </p:txBody>
        </p:sp>
        <p:sp>
          <p:nvSpPr>
            <p:cNvPr id="330" name="object 12">
              <a:extLst>
                <a:ext uri="{FF2B5EF4-FFF2-40B4-BE49-F238E27FC236}">
                  <a16:creationId xmlns:a16="http://schemas.microsoft.com/office/drawing/2014/main" id="{5D95C891-FBB4-3ECA-3DAD-429FD86CB862}"/>
                </a:ext>
              </a:extLst>
            </p:cNvPr>
            <p:cNvSpPr/>
            <p:nvPr/>
          </p:nvSpPr>
          <p:spPr>
            <a:xfrm>
              <a:off x="5970587" y="2390012"/>
              <a:ext cx="170815" cy="549275"/>
            </a:xfrm>
            <a:custGeom>
              <a:avLst/>
              <a:gdLst/>
              <a:ahLst/>
              <a:cxnLst/>
              <a:rect l="l" t="t" r="r" b="b"/>
              <a:pathLst>
                <a:path w="170814" h="549275">
                  <a:moveTo>
                    <a:pt x="0" y="0"/>
                  </a:moveTo>
                  <a:lnTo>
                    <a:pt x="0" y="160400"/>
                  </a:lnTo>
                </a:path>
                <a:path w="170814" h="549275">
                  <a:moveTo>
                    <a:pt x="170687" y="160400"/>
                  </a:moveTo>
                  <a:lnTo>
                    <a:pt x="170687" y="548766"/>
                  </a:lnTo>
                </a:path>
                <a:path w="170814" h="549275">
                  <a:moveTo>
                    <a:pt x="170687" y="0"/>
                  </a:moveTo>
                  <a:lnTo>
                    <a:pt x="170687" y="160400"/>
                  </a:lnTo>
                </a:path>
              </a:pathLst>
            </a:custGeom>
            <a:ln w="22732">
              <a:solidFill>
                <a:srgbClr val="44536A"/>
              </a:solidFill>
            </a:ln>
          </p:spPr>
          <p:txBody>
            <a:bodyPr wrap="square" lIns="0" tIns="0" rIns="0" bIns="0" rtlCol="0"/>
            <a:lstStyle/>
            <a:p>
              <a:endParaRPr/>
            </a:p>
          </p:txBody>
        </p:sp>
        <p:sp>
          <p:nvSpPr>
            <p:cNvPr id="331" name="object 13">
              <a:extLst>
                <a:ext uri="{FF2B5EF4-FFF2-40B4-BE49-F238E27FC236}">
                  <a16:creationId xmlns:a16="http://schemas.microsoft.com/office/drawing/2014/main" id="{356ED139-59EF-637A-2EB5-5D2952DAFAF6}"/>
                </a:ext>
              </a:extLst>
            </p:cNvPr>
            <p:cNvSpPr/>
            <p:nvPr/>
          </p:nvSpPr>
          <p:spPr>
            <a:xfrm>
              <a:off x="6150101" y="2575115"/>
              <a:ext cx="175895" cy="0"/>
            </a:xfrm>
            <a:custGeom>
              <a:avLst/>
              <a:gdLst/>
              <a:ahLst/>
              <a:cxnLst/>
              <a:rect l="l" t="t" r="r" b="b"/>
              <a:pathLst>
                <a:path w="175895">
                  <a:moveTo>
                    <a:pt x="0" y="0"/>
                  </a:moveTo>
                  <a:lnTo>
                    <a:pt x="175513" y="0"/>
                  </a:lnTo>
                </a:path>
              </a:pathLst>
            </a:custGeom>
            <a:ln w="22733">
              <a:solidFill>
                <a:srgbClr val="44536A"/>
              </a:solidFill>
            </a:ln>
          </p:spPr>
          <p:txBody>
            <a:bodyPr wrap="square" lIns="0" tIns="0" rIns="0" bIns="0" rtlCol="0"/>
            <a:lstStyle/>
            <a:p>
              <a:endParaRPr/>
            </a:p>
          </p:txBody>
        </p:sp>
        <p:sp>
          <p:nvSpPr>
            <p:cNvPr id="332" name="object 14">
              <a:extLst>
                <a:ext uri="{FF2B5EF4-FFF2-40B4-BE49-F238E27FC236}">
                  <a16:creationId xmlns:a16="http://schemas.microsoft.com/office/drawing/2014/main" id="{79E3EE48-DAEA-A6FB-CABC-2A67E594AE03}"/>
                </a:ext>
              </a:extLst>
            </p:cNvPr>
            <p:cNvSpPr/>
            <p:nvPr/>
          </p:nvSpPr>
          <p:spPr>
            <a:xfrm>
              <a:off x="6150101" y="2733611"/>
              <a:ext cx="175895" cy="0"/>
            </a:xfrm>
            <a:custGeom>
              <a:avLst/>
              <a:gdLst/>
              <a:ahLst/>
              <a:cxnLst/>
              <a:rect l="l" t="t" r="r" b="b"/>
              <a:pathLst>
                <a:path w="175895">
                  <a:moveTo>
                    <a:pt x="0" y="0"/>
                  </a:moveTo>
                  <a:lnTo>
                    <a:pt x="175513" y="0"/>
                  </a:lnTo>
                </a:path>
              </a:pathLst>
            </a:custGeom>
            <a:ln w="22732">
              <a:solidFill>
                <a:srgbClr val="44536A"/>
              </a:solidFill>
            </a:ln>
          </p:spPr>
          <p:txBody>
            <a:bodyPr wrap="square" lIns="0" tIns="0" rIns="0" bIns="0" rtlCol="0"/>
            <a:lstStyle/>
            <a:p>
              <a:endParaRPr/>
            </a:p>
          </p:txBody>
        </p:sp>
        <p:sp>
          <p:nvSpPr>
            <p:cNvPr id="333" name="object 15">
              <a:extLst>
                <a:ext uri="{FF2B5EF4-FFF2-40B4-BE49-F238E27FC236}">
                  <a16:creationId xmlns:a16="http://schemas.microsoft.com/office/drawing/2014/main" id="{17EEFDD3-D88F-27C1-1E54-DE4BCF91AFA9}"/>
                </a:ext>
              </a:extLst>
            </p:cNvPr>
            <p:cNvSpPr/>
            <p:nvPr/>
          </p:nvSpPr>
          <p:spPr>
            <a:xfrm>
              <a:off x="5616701" y="2550413"/>
              <a:ext cx="533400" cy="528955"/>
            </a:xfrm>
            <a:custGeom>
              <a:avLst/>
              <a:gdLst/>
              <a:ahLst/>
              <a:cxnLst/>
              <a:rect l="l" t="t" r="r" b="b"/>
              <a:pathLst>
                <a:path w="533400" h="528955">
                  <a:moveTo>
                    <a:pt x="533400" y="0"/>
                  </a:moveTo>
                  <a:lnTo>
                    <a:pt x="0" y="0"/>
                  </a:lnTo>
                  <a:lnTo>
                    <a:pt x="0" y="528827"/>
                  </a:lnTo>
                  <a:lnTo>
                    <a:pt x="533400" y="528827"/>
                  </a:lnTo>
                  <a:lnTo>
                    <a:pt x="533400" y="0"/>
                  </a:lnTo>
                  <a:close/>
                </a:path>
              </a:pathLst>
            </a:custGeom>
            <a:solidFill>
              <a:srgbClr val="EB9999"/>
            </a:solidFill>
          </p:spPr>
          <p:txBody>
            <a:bodyPr wrap="square" lIns="0" tIns="0" rIns="0" bIns="0" rtlCol="0"/>
            <a:lstStyle/>
            <a:p>
              <a:endParaRPr/>
            </a:p>
          </p:txBody>
        </p:sp>
        <p:sp>
          <p:nvSpPr>
            <p:cNvPr id="334" name="object 16">
              <a:extLst>
                <a:ext uri="{FF2B5EF4-FFF2-40B4-BE49-F238E27FC236}">
                  <a16:creationId xmlns:a16="http://schemas.microsoft.com/office/drawing/2014/main" id="{0A02E573-3440-D373-2321-400E267024CA}"/>
                </a:ext>
              </a:extLst>
            </p:cNvPr>
            <p:cNvSpPr/>
            <p:nvPr/>
          </p:nvSpPr>
          <p:spPr>
            <a:xfrm>
              <a:off x="5616701" y="2548889"/>
              <a:ext cx="534670" cy="532765"/>
            </a:xfrm>
            <a:custGeom>
              <a:avLst/>
              <a:gdLst/>
              <a:ahLst/>
              <a:cxnLst/>
              <a:rect l="l" t="t" r="r" b="b"/>
              <a:pathLst>
                <a:path w="534670" h="532764">
                  <a:moveTo>
                    <a:pt x="0" y="530351"/>
                  </a:moveTo>
                  <a:lnTo>
                    <a:pt x="533400" y="530351"/>
                  </a:lnTo>
                  <a:lnTo>
                    <a:pt x="533400" y="1524"/>
                  </a:lnTo>
                  <a:lnTo>
                    <a:pt x="0" y="1524"/>
                  </a:lnTo>
                  <a:lnTo>
                    <a:pt x="0" y="530351"/>
                  </a:lnTo>
                  <a:close/>
                </a:path>
                <a:path w="534670" h="532764">
                  <a:moveTo>
                    <a:pt x="176784" y="0"/>
                  </a:moveTo>
                  <a:lnTo>
                    <a:pt x="180467" y="532638"/>
                  </a:lnTo>
                </a:path>
                <a:path w="534670" h="532764">
                  <a:moveTo>
                    <a:pt x="352044" y="0"/>
                  </a:moveTo>
                  <a:lnTo>
                    <a:pt x="355726" y="532638"/>
                  </a:lnTo>
                </a:path>
                <a:path w="534670" h="532764">
                  <a:moveTo>
                    <a:pt x="0" y="178943"/>
                  </a:moveTo>
                  <a:lnTo>
                    <a:pt x="534415" y="175260"/>
                  </a:lnTo>
                </a:path>
                <a:path w="534670" h="532764">
                  <a:moveTo>
                    <a:pt x="0" y="337438"/>
                  </a:moveTo>
                  <a:lnTo>
                    <a:pt x="534415" y="333756"/>
                  </a:lnTo>
                </a:path>
              </a:pathLst>
            </a:custGeom>
            <a:ln w="19050">
              <a:solidFill>
                <a:srgbClr val="44536A"/>
              </a:solidFill>
            </a:ln>
          </p:spPr>
          <p:txBody>
            <a:bodyPr wrap="square" lIns="0" tIns="0" rIns="0" bIns="0" rtlCol="0"/>
            <a:lstStyle/>
            <a:p>
              <a:endParaRPr/>
            </a:p>
          </p:txBody>
        </p:sp>
        <p:sp>
          <p:nvSpPr>
            <p:cNvPr id="335" name="object 17">
              <a:extLst>
                <a:ext uri="{FF2B5EF4-FFF2-40B4-BE49-F238E27FC236}">
                  <a16:creationId xmlns:a16="http://schemas.microsoft.com/office/drawing/2014/main" id="{CDCEA1D1-3163-43BB-594F-9ACB0697CCA9}"/>
                </a:ext>
              </a:extLst>
            </p:cNvPr>
            <p:cNvSpPr/>
            <p:nvPr/>
          </p:nvSpPr>
          <p:spPr>
            <a:xfrm>
              <a:off x="2433065" y="2713481"/>
              <a:ext cx="2907030" cy="76200"/>
            </a:xfrm>
            <a:custGeom>
              <a:avLst/>
              <a:gdLst/>
              <a:ahLst/>
              <a:cxnLst/>
              <a:rect l="l" t="t" r="r" b="b"/>
              <a:pathLst>
                <a:path w="2907029" h="76200">
                  <a:moveTo>
                    <a:pt x="2830830" y="0"/>
                  </a:moveTo>
                  <a:lnTo>
                    <a:pt x="2830830" y="76200"/>
                  </a:lnTo>
                  <a:lnTo>
                    <a:pt x="2881630" y="50800"/>
                  </a:lnTo>
                  <a:lnTo>
                    <a:pt x="2843530" y="50800"/>
                  </a:lnTo>
                  <a:lnTo>
                    <a:pt x="2843530" y="25400"/>
                  </a:lnTo>
                  <a:lnTo>
                    <a:pt x="2881630" y="25400"/>
                  </a:lnTo>
                  <a:lnTo>
                    <a:pt x="2830830" y="0"/>
                  </a:lnTo>
                  <a:close/>
                </a:path>
                <a:path w="2907029" h="76200">
                  <a:moveTo>
                    <a:pt x="2830830" y="25400"/>
                  </a:moveTo>
                  <a:lnTo>
                    <a:pt x="0" y="25400"/>
                  </a:lnTo>
                  <a:lnTo>
                    <a:pt x="0" y="50800"/>
                  </a:lnTo>
                  <a:lnTo>
                    <a:pt x="2830830" y="50800"/>
                  </a:lnTo>
                  <a:lnTo>
                    <a:pt x="2830830" y="25400"/>
                  </a:lnTo>
                  <a:close/>
                </a:path>
                <a:path w="2907029" h="76200">
                  <a:moveTo>
                    <a:pt x="2881630" y="25400"/>
                  </a:moveTo>
                  <a:lnTo>
                    <a:pt x="2843530" y="25400"/>
                  </a:lnTo>
                  <a:lnTo>
                    <a:pt x="2843530" y="50800"/>
                  </a:lnTo>
                  <a:lnTo>
                    <a:pt x="2881630" y="50800"/>
                  </a:lnTo>
                  <a:lnTo>
                    <a:pt x="2907030" y="38100"/>
                  </a:lnTo>
                  <a:lnTo>
                    <a:pt x="2881630" y="25400"/>
                  </a:lnTo>
                  <a:close/>
                </a:path>
              </a:pathLst>
            </a:custGeom>
            <a:solidFill>
              <a:srgbClr val="44536A"/>
            </a:solidFill>
          </p:spPr>
          <p:txBody>
            <a:bodyPr wrap="square" lIns="0" tIns="0" rIns="0" bIns="0" rtlCol="0"/>
            <a:lstStyle/>
            <a:p>
              <a:endParaRPr/>
            </a:p>
          </p:txBody>
        </p:sp>
        <p:sp>
          <p:nvSpPr>
            <p:cNvPr id="336" name="object 18">
              <a:extLst>
                <a:ext uri="{FF2B5EF4-FFF2-40B4-BE49-F238E27FC236}">
                  <a16:creationId xmlns:a16="http://schemas.microsoft.com/office/drawing/2014/main" id="{A67CCE5D-DFE7-8EA1-0FD2-4887B4925206}"/>
                </a:ext>
              </a:extLst>
            </p:cNvPr>
            <p:cNvSpPr/>
            <p:nvPr/>
          </p:nvSpPr>
          <p:spPr>
            <a:xfrm>
              <a:off x="1447038" y="2062733"/>
              <a:ext cx="1346200" cy="1259205"/>
            </a:xfrm>
            <a:custGeom>
              <a:avLst/>
              <a:gdLst/>
              <a:ahLst/>
              <a:cxnLst/>
              <a:rect l="l" t="t" r="r" b="b"/>
              <a:pathLst>
                <a:path w="1346200" h="1259204">
                  <a:moveTo>
                    <a:pt x="1345679" y="0"/>
                  </a:moveTo>
                  <a:lnTo>
                    <a:pt x="0" y="0"/>
                  </a:lnTo>
                  <a:lnTo>
                    <a:pt x="0" y="105156"/>
                  </a:lnTo>
                  <a:lnTo>
                    <a:pt x="0" y="225552"/>
                  </a:lnTo>
                  <a:lnTo>
                    <a:pt x="0" y="1258824"/>
                  </a:lnTo>
                  <a:lnTo>
                    <a:pt x="1345679" y="1258824"/>
                  </a:lnTo>
                  <a:lnTo>
                    <a:pt x="1345679" y="225552"/>
                  </a:lnTo>
                  <a:lnTo>
                    <a:pt x="1345679" y="105156"/>
                  </a:lnTo>
                  <a:lnTo>
                    <a:pt x="1345679" y="0"/>
                  </a:lnTo>
                  <a:close/>
                </a:path>
              </a:pathLst>
            </a:custGeom>
            <a:solidFill>
              <a:srgbClr val="0E68B6"/>
            </a:solidFill>
          </p:spPr>
          <p:txBody>
            <a:bodyPr wrap="square" lIns="0" tIns="0" rIns="0" bIns="0" rtlCol="0"/>
            <a:lstStyle/>
            <a:p>
              <a:endParaRPr/>
            </a:p>
          </p:txBody>
        </p:sp>
        <p:sp>
          <p:nvSpPr>
            <p:cNvPr id="337" name="object 19">
              <a:extLst>
                <a:ext uri="{FF2B5EF4-FFF2-40B4-BE49-F238E27FC236}">
                  <a16:creationId xmlns:a16="http://schemas.microsoft.com/office/drawing/2014/main" id="{7445671B-53FC-020A-1A34-9A61B8BE648C}"/>
                </a:ext>
              </a:extLst>
            </p:cNvPr>
            <p:cNvSpPr/>
            <p:nvPr/>
          </p:nvSpPr>
          <p:spPr>
            <a:xfrm>
              <a:off x="1447037" y="2062733"/>
              <a:ext cx="1346200" cy="1259205"/>
            </a:xfrm>
            <a:custGeom>
              <a:avLst/>
              <a:gdLst/>
              <a:ahLst/>
              <a:cxnLst/>
              <a:rect l="l" t="t" r="r" b="b"/>
              <a:pathLst>
                <a:path w="1346200" h="1259204">
                  <a:moveTo>
                    <a:pt x="0" y="1258824"/>
                  </a:moveTo>
                  <a:lnTo>
                    <a:pt x="1345691" y="1258824"/>
                  </a:lnTo>
                  <a:lnTo>
                    <a:pt x="1345691" y="0"/>
                  </a:lnTo>
                  <a:lnTo>
                    <a:pt x="0" y="0"/>
                  </a:lnTo>
                  <a:lnTo>
                    <a:pt x="0" y="1258824"/>
                  </a:lnTo>
                  <a:close/>
                </a:path>
              </a:pathLst>
            </a:custGeom>
            <a:ln w="19050">
              <a:solidFill>
                <a:srgbClr val="000000"/>
              </a:solidFill>
            </a:ln>
          </p:spPr>
          <p:txBody>
            <a:bodyPr wrap="square" lIns="0" tIns="0" rIns="0" bIns="0" rtlCol="0"/>
            <a:lstStyle/>
            <a:p>
              <a:endParaRPr/>
            </a:p>
          </p:txBody>
        </p:sp>
        <p:sp>
          <p:nvSpPr>
            <p:cNvPr id="338" name="object 20">
              <a:extLst>
                <a:ext uri="{FF2B5EF4-FFF2-40B4-BE49-F238E27FC236}">
                  <a16:creationId xmlns:a16="http://schemas.microsoft.com/office/drawing/2014/main" id="{5279C7B5-38C1-92A5-2236-BC456BEE3EC8}"/>
                </a:ext>
              </a:extLst>
            </p:cNvPr>
            <p:cNvSpPr/>
            <p:nvPr/>
          </p:nvSpPr>
          <p:spPr>
            <a:xfrm>
              <a:off x="1673478" y="2053208"/>
              <a:ext cx="901065" cy="114935"/>
            </a:xfrm>
            <a:custGeom>
              <a:avLst/>
              <a:gdLst/>
              <a:ahLst/>
              <a:cxnLst/>
              <a:rect l="l" t="t" r="r" b="b"/>
              <a:pathLst>
                <a:path w="901064" h="114935">
                  <a:moveTo>
                    <a:pt x="446531" y="0"/>
                  </a:moveTo>
                  <a:lnTo>
                    <a:pt x="446531" y="114680"/>
                  </a:lnTo>
                </a:path>
                <a:path w="901064" h="114935">
                  <a:moveTo>
                    <a:pt x="673607" y="0"/>
                  </a:moveTo>
                  <a:lnTo>
                    <a:pt x="673607" y="114680"/>
                  </a:lnTo>
                </a:path>
                <a:path w="901064" h="114935">
                  <a:moveTo>
                    <a:pt x="900683" y="0"/>
                  </a:moveTo>
                  <a:lnTo>
                    <a:pt x="900683" y="114680"/>
                  </a:lnTo>
                </a:path>
                <a:path w="901064" h="114935">
                  <a:moveTo>
                    <a:pt x="219456" y="0"/>
                  </a:moveTo>
                  <a:lnTo>
                    <a:pt x="219456" y="114680"/>
                  </a:lnTo>
                </a:path>
                <a:path w="901064" h="114935">
                  <a:moveTo>
                    <a:pt x="0" y="0"/>
                  </a:moveTo>
                  <a:lnTo>
                    <a:pt x="0" y="114680"/>
                  </a:lnTo>
                </a:path>
              </a:pathLst>
            </a:custGeom>
            <a:ln w="23875">
              <a:solidFill>
                <a:srgbClr val="44536A"/>
              </a:solidFill>
            </a:ln>
          </p:spPr>
          <p:txBody>
            <a:bodyPr wrap="square" lIns="0" tIns="0" rIns="0" bIns="0" rtlCol="0"/>
            <a:lstStyle/>
            <a:p>
              <a:endParaRPr/>
            </a:p>
          </p:txBody>
        </p:sp>
        <p:sp>
          <p:nvSpPr>
            <p:cNvPr id="339" name="object 21">
              <a:extLst>
                <a:ext uri="{FF2B5EF4-FFF2-40B4-BE49-F238E27FC236}">
                  <a16:creationId xmlns:a16="http://schemas.microsoft.com/office/drawing/2014/main" id="{87BBBE09-B61D-1DC3-4C29-654C592A5182}"/>
                </a:ext>
              </a:extLst>
            </p:cNvPr>
            <p:cNvSpPr/>
            <p:nvPr/>
          </p:nvSpPr>
          <p:spPr>
            <a:xfrm>
              <a:off x="2686050" y="2275204"/>
              <a:ext cx="116839" cy="840105"/>
            </a:xfrm>
            <a:custGeom>
              <a:avLst/>
              <a:gdLst/>
              <a:ahLst/>
              <a:cxnLst/>
              <a:rect l="l" t="t" r="r" b="b"/>
              <a:pathLst>
                <a:path w="116839" h="840105">
                  <a:moveTo>
                    <a:pt x="0" y="0"/>
                  </a:moveTo>
                  <a:lnTo>
                    <a:pt x="116712" y="0"/>
                  </a:lnTo>
                </a:path>
                <a:path w="116839" h="840105">
                  <a:moveTo>
                    <a:pt x="0" y="210312"/>
                  </a:moveTo>
                  <a:lnTo>
                    <a:pt x="116712" y="210312"/>
                  </a:lnTo>
                </a:path>
                <a:path w="116839" h="840105">
                  <a:moveTo>
                    <a:pt x="0" y="419100"/>
                  </a:moveTo>
                  <a:lnTo>
                    <a:pt x="116712" y="419100"/>
                  </a:lnTo>
                </a:path>
                <a:path w="116839" h="840105">
                  <a:moveTo>
                    <a:pt x="0" y="629412"/>
                  </a:moveTo>
                  <a:lnTo>
                    <a:pt x="116712" y="629412"/>
                  </a:lnTo>
                </a:path>
                <a:path w="116839" h="840105">
                  <a:moveTo>
                    <a:pt x="0" y="839724"/>
                  </a:moveTo>
                  <a:lnTo>
                    <a:pt x="116712" y="839724"/>
                  </a:lnTo>
                </a:path>
              </a:pathLst>
            </a:custGeom>
            <a:ln w="23367">
              <a:solidFill>
                <a:srgbClr val="44536A"/>
              </a:solidFill>
            </a:ln>
          </p:spPr>
          <p:txBody>
            <a:bodyPr wrap="square" lIns="0" tIns="0" rIns="0" bIns="0" rtlCol="0"/>
            <a:lstStyle/>
            <a:p>
              <a:endParaRPr/>
            </a:p>
          </p:txBody>
        </p:sp>
        <p:sp>
          <p:nvSpPr>
            <p:cNvPr id="340" name="object 22">
              <a:extLst>
                <a:ext uri="{FF2B5EF4-FFF2-40B4-BE49-F238E27FC236}">
                  <a16:creationId xmlns:a16="http://schemas.microsoft.com/office/drawing/2014/main" id="{EF4004D2-AF30-ABE3-DABD-A19001B3D156}"/>
                </a:ext>
              </a:extLst>
            </p:cNvPr>
            <p:cNvSpPr/>
            <p:nvPr/>
          </p:nvSpPr>
          <p:spPr>
            <a:xfrm>
              <a:off x="1338834" y="2167889"/>
              <a:ext cx="1347470" cy="1259205"/>
            </a:xfrm>
            <a:custGeom>
              <a:avLst/>
              <a:gdLst/>
              <a:ahLst/>
              <a:cxnLst/>
              <a:rect l="l" t="t" r="r" b="b"/>
              <a:pathLst>
                <a:path w="1347470" h="1259204">
                  <a:moveTo>
                    <a:pt x="1347216" y="0"/>
                  </a:moveTo>
                  <a:lnTo>
                    <a:pt x="0" y="0"/>
                  </a:lnTo>
                  <a:lnTo>
                    <a:pt x="0" y="120396"/>
                  </a:lnTo>
                  <a:lnTo>
                    <a:pt x="0" y="1258824"/>
                  </a:lnTo>
                  <a:lnTo>
                    <a:pt x="1347216" y="1258824"/>
                  </a:lnTo>
                  <a:lnTo>
                    <a:pt x="1347216" y="120396"/>
                  </a:lnTo>
                  <a:lnTo>
                    <a:pt x="1347216" y="0"/>
                  </a:lnTo>
                  <a:close/>
                </a:path>
              </a:pathLst>
            </a:custGeom>
            <a:solidFill>
              <a:srgbClr val="439F46"/>
            </a:solidFill>
          </p:spPr>
          <p:txBody>
            <a:bodyPr wrap="square" lIns="0" tIns="0" rIns="0" bIns="0" rtlCol="0"/>
            <a:lstStyle/>
            <a:p>
              <a:endParaRPr/>
            </a:p>
          </p:txBody>
        </p:sp>
        <p:sp>
          <p:nvSpPr>
            <p:cNvPr id="341" name="object 23">
              <a:extLst>
                <a:ext uri="{FF2B5EF4-FFF2-40B4-BE49-F238E27FC236}">
                  <a16:creationId xmlns:a16="http://schemas.microsoft.com/office/drawing/2014/main" id="{840E922F-C6CE-F5FD-33C7-ACD8F423AC85}"/>
                </a:ext>
              </a:extLst>
            </p:cNvPr>
            <p:cNvSpPr/>
            <p:nvPr/>
          </p:nvSpPr>
          <p:spPr>
            <a:xfrm>
              <a:off x="1338833" y="2167889"/>
              <a:ext cx="1347470" cy="1259205"/>
            </a:xfrm>
            <a:custGeom>
              <a:avLst/>
              <a:gdLst/>
              <a:ahLst/>
              <a:cxnLst/>
              <a:rect l="l" t="t" r="r" b="b"/>
              <a:pathLst>
                <a:path w="1347470" h="1259204">
                  <a:moveTo>
                    <a:pt x="0" y="1258824"/>
                  </a:moveTo>
                  <a:lnTo>
                    <a:pt x="1347216" y="1258824"/>
                  </a:lnTo>
                  <a:lnTo>
                    <a:pt x="1347216" y="0"/>
                  </a:lnTo>
                  <a:lnTo>
                    <a:pt x="0" y="0"/>
                  </a:lnTo>
                  <a:lnTo>
                    <a:pt x="0" y="1258824"/>
                  </a:lnTo>
                  <a:close/>
                </a:path>
              </a:pathLst>
            </a:custGeom>
            <a:ln w="19050">
              <a:solidFill>
                <a:srgbClr val="000000"/>
              </a:solidFill>
            </a:ln>
          </p:spPr>
          <p:txBody>
            <a:bodyPr wrap="square" lIns="0" tIns="0" rIns="0" bIns="0" rtlCol="0"/>
            <a:lstStyle/>
            <a:p>
              <a:endParaRPr/>
            </a:p>
          </p:txBody>
        </p:sp>
        <p:sp>
          <p:nvSpPr>
            <p:cNvPr id="342" name="object 24">
              <a:extLst>
                <a:ext uri="{FF2B5EF4-FFF2-40B4-BE49-F238E27FC236}">
                  <a16:creationId xmlns:a16="http://schemas.microsoft.com/office/drawing/2014/main" id="{47AC11BD-F25A-F9BF-8153-5DFF33003EC4}"/>
                </a:ext>
              </a:extLst>
            </p:cNvPr>
            <p:cNvSpPr/>
            <p:nvPr/>
          </p:nvSpPr>
          <p:spPr>
            <a:xfrm>
              <a:off x="2011806" y="2158364"/>
              <a:ext cx="227329" cy="130175"/>
            </a:xfrm>
            <a:custGeom>
              <a:avLst/>
              <a:gdLst/>
              <a:ahLst/>
              <a:cxnLst/>
              <a:rect l="l" t="t" r="r" b="b"/>
              <a:pathLst>
                <a:path w="227330" h="130175">
                  <a:moveTo>
                    <a:pt x="0" y="0"/>
                  </a:moveTo>
                  <a:lnTo>
                    <a:pt x="0" y="129921"/>
                  </a:lnTo>
                </a:path>
                <a:path w="227330" h="130175">
                  <a:moveTo>
                    <a:pt x="227075" y="0"/>
                  </a:moveTo>
                  <a:lnTo>
                    <a:pt x="227075" y="129921"/>
                  </a:lnTo>
                </a:path>
              </a:pathLst>
            </a:custGeom>
            <a:ln w="23875">
              <a:solidFill>
                <a:srgbClr val="44536A"/>
              </a:solidFill>
            </a:ln>
          </p:spPr>
          <p:txBody>
            <a:bodyPr wrap="square" lIns="0" tIns="0" rIns="0" bIns="0" rtlCol="0"/>
            <a:lstStyle/>
            <a:p>
              <a:endParaRPr/>
            </a:p>
          </p:txBody>
        </p:sp>
        <p:sp>
          <p:nvSpPr>
            <p:cNvPr id="343" name="object 25">
              <a:extLst>
                <a:ext uri="{FF2B5EF4-FFF2-40B4-BE49-F238E27FC236}">
                  <a16:creationId xmlns:a16="http://schemas.microsoft.com/office/drawing/2014/main" id="{A2ABBC62-59B4-C2B7-55A5-F84F1C03048F}"/>
                </a:ext>
              </a:extLst>
            </p:cNvPr>
            <p:cNvSpPr/>
            <p:nvPr/>
          </p:nvSpPr>
          <p:spPr>
            <a:xfrm>
              <a:off x="2465958" y="2158364"/>
              <a:ext cx="0" cy="130175"/>
            </a:xfrm>
            <a:custGeom>
              <a:avLst/>
              <a:gdLst/>
              <a:ahLst/>
              <a:cxnLst/>
              <a:rect l="l" t="t" r="r" b="b"/>
              <a:pathLst>
                <a:path h="130175">
                  <a:moveTo>
                    <a:pt x="0" y="0"/>
                  </a:moveTo>
                  <a:lnTo>
                    <a:pt x="0" y="129921"/>
                  </a:lnTo>
                </a:path>
              </a:pathLst>
            </a:custGeom>
            <a:ln w="23876">
              <a:solidFill>
                <a:srgbClr val="44536A"/>
              </a:solidFill>
            </a:ln>
          </p:spPr>
          <p:txBody>
            <a:bodyPr wrap="square" lIns="0" tIns="0" rIns="0" bIns="0" rtlCol="0"/>
            <a:lstStyle/>
            <a:p>
              <a:endParaRPr/>
            </a:p>
          </p:txBody>
        </p:sp>
        <p:sp>
          <p:nvSpPr>
            <p:cNvPr id="344" name="object 26">
              <a:extLst>
                <a:ext uri="{FF2B5EF4-FFF2-40B4-BE49-F238E27FC236}">
                  <a16:creationId xmlns:a16="http://schemas.microsoft.com/office/drawing/2014/main" id="{0EABB4AB-F1D2-B05E-B2EF-385444A964F8}"/>
                </a:ext>
              </a:extLst>
            </p:cNvPr>
            <p:cNvSpPr/>
            <p:nvPr/>
          </p:nvSpPr>
          <p:spPr>
            <a:xfrm>
              <a:off x="1566798" y="2158364"/>
              <a:ext cx="219710" cy="130175"/>
            </a:xfrm>
            <a:custGeom>
              <a:avLst/>
              <a:gdLst/>
              <a:ahLst/>
              <a:cxnLst/>
              <a:rect l="l" t="t" r="r" b="b"/>
              <a:pathLst>
                <a:path w="219710" h="130175">
                  <a:moveTo>
                    <a:pt x="219456" y="0"/>
                  </a:moveTo>
                  <a:lnTo>
                    <a:pt x="219456" y="129921"/>
                  </a:lnTo>
                </a:path>
                <a:path w="219710" h="130175">
                  <a:moveTo>
                    <a:pt x="0" y="0"/>
                  </a:moveTo>
                  <a:lnTo>
                    <a:pt x="0" y="129921"/>
                  </a:lnTo>
                </a:path>
              </a:pathLst>
            </a:custGeom>
            <a:ln w="23875">
              <a:solidFill>
                <a:srgbClr val="44536A"/>
              </a:solidFill>
            </a:ln>
          </p:spPr>
          <p:txBody>
            <a:bodyPr wrap="square" lIns="0" tIns="0" rIns="0" bIns="0" rtlCol="0"/>
            <a:lstStyle/>
            <a:p>
              <a:endParaRPr/>
            </a:p>
          </p:txBody>
        </p:sp>
        <p:sp>
          <p:nvSpPr>
            <p:cNvPr id="345" name="object 27">
              <a:extLst>
                <a:ext uri="{FF2B5EF4-FFF2-40B4-BE49-F238E27FC236}">
                  <a16:creationId xmlns:a16="http://schemas.microsoft.com/office/drawing/2014/main" id="{72347E53-B4D5-34F9-60FB-7ED8CC72385E}"/>
                </a:ext>
              </a:extLst>
            </p:cNvPr>
            <p:cNvSpPr/>
            <p:nvPr/>
          </p:nvSpPr>
          <p:spPr>
            <a:xfrm>
              <a:off x="2548889" y="2380360"/>
              <a:ext cx="146050" cy="840105"/>
            </a:xfrm>
            <a:custGeom>
              <a:avLst/>
              <a:gdLst/>
              <a:ahLst/>
              <a:cxnLst/>
              <a:rect l="l" t="t" r="r" b="b"/>
              <a:pathLst>
                <a:path w="146050" h="840105">
                  <a:moveTo>
                    <a:pt x="0" y="0"/>
                  </a:moveTo>
                  <a:lnTo>
                    <a:pt x="145669" y="0"/>
                  </a:lnTo>
                </a:path>
                <a:path w="146050" h="840105">
                  <a:moveTo>
                    <a:pt x="0" y="210312"/>
                  </a:moveTo>
                  <a:lnTo>
                    <a:pt x="145669" y="210312"/>
                  </a:lnTo>
                </a:path>
                <a:path w="146050" h="840105">
                  <a:moveTo>
                    <a:pt x="0" y="419100"/>
                  </a:moveTo>
                  <a:lnTo>
                    <a:pt x="145669" y="419100"/>
                  </a:lnTo>
                </a:path>
                <a:path w="146050" h="840105">
                  <a:moveTo>
                    <a:pt x="0" y="629412"/>
                  </a:moveTo>
                  <a:lnTo>
                    <a:pt x="145669" y="629412"/>
                  </a:lnTo>
                </a:path>
                <a:path w="146050" h="840105">
                  <a:moveTo>
                    <a:pt x="0" y="839724"/>
                  </a:moveTo>
                  <a:lnTo>
                    <a:pt x="145669" y="839724"/>
                  </a:lnTo>
                </a:path>
              </a:pathLst>
            </a:custGeom>
            <a:ln w="23368">
              <a:solidFill>
                <a:srgbClr val="44536A"/>
              </a:solidFill>
            </a:ln>
          </p:spPr>
          <p:txBody>
            <a:bodyPr wrap="square" lIns="0" tIns="0" rIns="0" bIns="0" rtlCol="0"/>
            <a:lstStyle/>
            <a:p>
              <a:endParaRPr/>
            </a:p>
          </p:txBody>
        </p:sp>
        <p:sp>
          <p:nvSpPr>
            <p:cNvPr id="346" name="object 28">
              <a:extLst>
                <a:ext uri="{FF2B5EF4-FFF2-40B4-BE49-F238E27FC236}">
                  <a16:creationId xmlns:a16="http://schemas.microsoft.com/office/drawing/2014/main" id="{1616E49B-69FE-D719-0128-DCCCD347B255}"/>
                </a:ext>
              </a:extLst>
            </p:cNvPr>
            <p:cNvSpPr/>
            <p:nvPr/>
          </p:nvSpPr>
          <p:spPr>
            <a:xfrm>
              <a:off x="1203197" y="2288285"/>
              <a:ext cx="1346200" cy="1259205"/>
            </a:xfrm>
            <a:custGeom>
              <a:avLst/>
              <a:gdLst/>
              <a:ahLst/>
              <a:cxnLst/>
              <a:rect l="l" t="t" r="r" b="b"/>
              <a:pathLst>
                <a:path w="1346200" h="1259204">
                  <a:moveTo>
                    <a:pt x="1345692" y="0"/>
                  </a:moveTo>
                  <a:lnTo>
                    <a:pt x="0" y="0"/>
                  </a:lnTo>
                  <a:lnTo>
                    <a:pt x="0" y="1258824"/>
                  </a:lnTo>
                  <a:lnTo>
                    <a:pt x="1345692" y="1258824"/>
                  </a:lnTo>
                  <a:lnTo>
                    <a:pt x="1345692" y="0"/>
                  </a:lnTo>
                  <a:close/>
                </a:path>
              </a:pathLst>
            </a:custGeom>
            <a:solidFill>
              <a:srgbClr val="ED2D2E"/>
            </a:solidFill>
          </p:spPr>
          <p:txBody>
            <a:bodyPr wrap="square" lIns="0" tIns="0" rIns="0" bIns="0" rtlCol="0"/>
            <a:lstStyle/>
            <a:p>
              <a:endParaRPr/>
            </a:p>
          </p:txBody>
        </p:sp>
        <p:sp>
          <p:nvSpPr>
            <p:cNvPr id="347" name="object 29">
              <a:extLst>
                <a:ext uri="{FF2B5EF4-FFF2-40B4-BE49-F238E27FC236}">
                  <a16:creationId xmlns:a16="http://schemas.microsoft.com/office/drawing/2014/main" id="{FD8D8627-8D64-5C16-8879-037E3BCD371A}"/>
                </a:ext>
              </a:extLst>
            </p:cNvPr>
            <p:cNvSpPr/>
            <p:nvPr/>
          </p:nvSpPr>
          <p:spPr>
            <a:xfrm>
              <a:off x="1203197" y="2288285"/>
              <a:ext cx="1346200" cy="1259205"/>
            </a:xfrm>
            <a:custGeom>
              <a:avLst/>
              <a:gdLst/>
              <a:ahLst/>
              <a:cxnLst/>
              <a:rect l="l" t="t" r="r" b="b"/>
              <a:pathLst>
                <a:path w="1346200" h="1259204">
                  <a:moveTo>
                    <a:pt x="0" y="1258824"/>
                  </a:moveTo>
                  <a:lnTo>
                    <a:pt x="1345692" y="1258824"/>
                  </a:lnTo>
                  <a:lnTo>
                    <a:pt x="1345692" y="0"/>
                  </a:lnTo>
                  <a:lnTo>
                    <a:pt x="0" y="0"/>
                  </a:lnTo>
                  <a:lnTo>
                    <a:pt x="0" y="1258824"/>
                  </a:lnTo>
                  <a:close/>
                </a:path>
              </a:pathLst>
            </a:custGeom>
            <a:ln w="19050">
              <a:solidFill>
                <a:srgbClr val="000000"/>
              </a:solidFill>
            </a:ln>
          </p:spPr>
          <p:txBody>
            <a:bodyPr wrap="square" lIns="0" tIns="0" rIns="0" bIns="0" rtlCol="0"/>
            <a:lstStyle/>
            <a:p>
              <a:endParaRPr/>
            </a:p>
          </p:txBody>
        </p:sp>
        <p:sp>
          <p:nvSpPr>
            <p:cNvPr id="348" name="object 30">
              <a:extLst>
                <a:ext uri="{FF2B5EF4-FFF2-40B4-BE49-F238E27FC236}">
                  <a16:creationId xmlns:a16="http://schemas.microsoft.com/office/drawing/2014/main" id="{E845B9A8-15FC-1861-AD44-0B40FAD6C880}"/>
                </a:ext>
              </a:extLst>
            </p:cNvPr>
            <p:cNvSpPr/>
            <p:nvPr/>
          </p:nvSpPr>
          <p:spPr>
            <a:xfrm>
              <a:off x="1203197" y="2288285"/>
              <a:ext cx="1346200" cy="1259205"/>
            </a:xfrm>
            <a:custGeom>
              <a:avLst/>
              <a:gdLst/>
              <a:ahLst/>
              <a:cxnLst/>
              <a:rect l="l" t="t" r="r" b="b"/>
              <a:pathLst>
                <a:path w="1346200" h="1259204">
                  <a:moveTo>
                    <a:pt x="670560" y="0"/>
                  </a:moveTo>
                  <a:lnTo>
                    <a:pt x="675259" y="1259077"/>
                  </a:lnTo>
                </a:path>
                <a:path w="1346200" h="1259204">
                  <a:moveTo>
                    <a:pt x="897635" y="0"/>
                  </a:moveTo>
                  <a:lnTo>
                    <a:pt x="902335" y="1259077"/>
                  </a:lnTo>
                </a:path>
                <a:path w="1346200" h="1259204">
                  <a:moveTo>
                    <a:pt x="1124712" y="0"/>
                  </a:moveTo>
                  <a:lnTo>
                    <a:pt x="1129411" y="1259077"/>
                  </a:lnTo>
                </a:path>
                <a:path w="1346200" h="1259204">
                  <a:moveTo>
                    <a:pt x="443484" y="0"/>
                  </a:moveTo>
                  <a:lnTo>
                    <a:pt x="448183" y="1259077"/>
                  </a:lnTo>
                </a:path>
                <a:path w="1346200" h="1259204">
                  <a:moveTo>
                    <a:pt x="224028" y="0"/>
                  </a:moveTo>
                  <a:lnTo>
                    <a:pt x="228727" y="1259077"/>
                  </a:lnTo>
                </a:path>
                <a:path w="1346200" h="1259204">
                  <a:moveTo>
                    <a:pt x="0" y="213233"/>
                  </a:moveTo>
                  <a:lnTo>
                    <a:pt x="1346200" y="208787"/>
                  </a:lnTo>
                </a:path>
                <a:path w="1346200" h="1259204">
                  <a:moveTo>
                    <a:pt x="0" y="423544"/>
                  </a:moveTo>
                  <a:lnTo>
                    <a:pt x="1346200" y="419100"/>
                  </a:lnTo>
                </a:path>
                <a:path w="1346200" h="1259204">
                  <a:moveTo>
                    <a:pt x="0" y="633856"/>
                  </a:moveTo>
                  <a:lnTo>
                    <a:pt x="1346200" y="629412"/>
                  </a:lnTo>
                </a:path>
                <a:path w="1346200" h="1259204">
                  <a:moveTo>
                    <a:pt x="0" y="842644"/>
                  </a:moveTo>
                  <a:lnTo>
                    <a:pt x="1346200" y="838200"/>
                  </a:lnTo>
                </a:path>
                <a:path w="1346200" h="1259204">
                  <a:moveTo>
                    <a:pt x="0" y="1052956"/>
                  </a:moveTo>
                  <a:lnTo>
                    <a:pt x="1346200" y="1048512"/>
                  </a:lnTo>
                </a:path>
              </a:pathLst>
            </a:custGeom>
            <a:ln w="19050">
              <a:solidFill>
                <a:srgbClr val="44536A"/>
              </a:solidFill>
            </a:ln>
          </p:spPr>
          <p:txBody>
            <a:bodyPr wrap="square" lIns="0" tIns="0" rIns="0" bIns="0" rtlCol="0"/>
            <a:lstStyle/>
            <a:p>
              <a:endParaRPr/>
            </a:p>
          </p:txBody>
        </p:sp>
        <p:sp>
          <p:nvSpPr>
            <p:cNvPr id="349" name="object 31">
              <a:extLst>
                <a:ext uri="{FF2B5EF4-FFF2-40B4-BE49-F238E27FC236}">
                  <a16:creationId xmlns:a16="http://schemas.microsoft.com/office/drawing/2014/main" id="{F9AD2E08-A917-191E-50AE-8292807AAB57}"/>
                </a:ext>
              </a:extLst>
            </p:cNvPr>
            <p:cNvSpPr/>
            <p:nvPr/>
          </p:nvSpPr>
          <p:spPr>
            <a:xfrm>
              <a:off x="7654289" y="2472689"/>
              <a:ext cx="220979" cy="218440"/>
            </a:xfrm>
            <a:custGeom>
              <a:avLst/>
              <a:gdLst/>
              <a:ahLst/>
              <a:cxnLst/>
              <a:rect l="l" t="t" r="r" b="b"/>
              <a:pathLst>
                <a:path w="220979" h="218439">
                  <a:moveTo>
                    <a:pt x="220979" y="0"/>
                  </a:moveTo>
                  <a:lnTo>
                    <a:pt x="0" y="0"/>
                  </a:lnTo>
                  <a:lnTo>
                    <a:pt x="0" y="217932"/>
                  </a:lnTo>
                  <a:lnTo>
                    <a:pt x="220979" y="217932"/>
                  </a:lnTo>
                  <a:lnTo>
                    <a:pt x="220979" y="0"/>
                  </a:lnTo>
                  <a:close/>
                </a:path>
              </a:pathLst>
            </a:custGeom>
            <a:solidFill>
              <a:srgbClr val="FF00FF"/>
            </a:solidFill>
          </p:spPr>
          <p:txBody>
            <a:bodyPr wrap="square" lIns="0" tIns="0" rIns="0" bIns="0" rtlCol="0"/>
            <a:lstStyle/>
            <a:p>
              <a:endParaRPr/>
            </a:p>
          </p:txBody>
        </p:sp>
        <p:sp>
          <p:nvSpPr>
            <p:cNvPr id="350" name="object 32">
              <a:extLst>
                <a:ext uri="{FF2B5EF4-FFF2-40B4-BE49-F238E27FC236}">
                  <a16:creationId xmlns:a16="http://schemas.microsoft.com/office/drawing/2014/main" id="{868A1761-C051-B26F-A9CA-688275F76B64}"/>
                </a:ext>
              </a:extLst>
            </p:cNvPr>
            <p:cNvSpPr/>
            <p:nvPr/>
          </p:nvSpPr>
          <p:spPr>
            <a:xfrm>
              <a:off x="7654289" y="2472689"/>
              <a:ext cx="220979" cy="218440"/>
            </a:xfrm>
            <a:custGeom>
              <a:avLst/>
              <a:gdLst/>
              <a:ahLst/>
              <a:cxnLst/>
              <a:rect l="l" t="t" r="r" b="b"/>
              <a:pathLst>
                <a:path w="220979" h="218439">
                  <a:moveTo>
                    <a:pt x="0" y="217932"/>
                  </a:moveTo>
                  <a:lnTo>
                    <a:pt x="220979" y="217932"/>
                  </a:lnTo>
                  <a:lnTo>
                    <a:pt x="220979" y="0"/>
                  </a:lnTo>
                  <a:lnTo>
                    <a:pt x="0" y="0"/>
                  </a:lnTo>
                  <a:lnTo>
                    <a:pt x="0" y="217932"/>
                  </a:lnTo>
                  <a:close/>
                </a:path>
              </a:pathLst>
            </a:custGeom>
            <a:ln w="19050">
              <a:solidFill>
                <a:srgbClr val="44536A"/>
              </a:solidFill>
            </a:ln>
          </p:spPr>
          <p:txBody>
            <a:bodyPr wrap="square" lIns="0" tIns="0" rIns="0" bIns="0" rtlCol="0"/>
            <a:lstStyle/>
            <a:p>
              <a:endParaRPr/>
            </a:p>
          </p:txBody>
        </p:sp>
        <p:sp>
          <p:nvSpPr>
            <p:cNvPr id="351" name="object 33">
              <a:extLst>
                <a:ext uri="{FF2B5EF4-FFF2-40B4-BE49-F238E27FC236}">
                  <a16:creationId xmlns:a16="http://schemas.microsoft.com/office/drawing/2014/main" id="{2C6ECE54-C35A-262D-3A30-0AB51750E754}"/>
                </a:ext>
              </a:extLst>
            </p:cNvPr>
            <p:cNvSpPr/>
            <p:nvPr/>
          </p:nvSpPr>
          <p:spPr>
            <a:xfrm>
              <a:off x="7509509" y="2609849"/>
              <a:ext cx="222885" cy="218440"/>
            </a:xfrm>
            <a:custGeom>
              <a:avLst/>
              <a:gdLst/>
              <a:ahLst/>
              <a:cxnLst/>
              <a:rect l="l" t="t" r="r" b="b"/>
              <a:pathLst>
                <a:path w="222884" h="218439">
                  <a:moveTo>
                    <a:pt x="222503" y="0"/>
                  </a:moveTo>
                  <a:lnTo>
                    <a:pt x="0" y="0"/>
                  </a:lnTo>
                  <a:lnTo>
                    <a:pt x="0" y="217932"/>
                  </a:lnTo>
                  <a:lnTo>
                    <a:pt x="222503" y="217932"/>
                  </a:lnTo>
                  <a:lnTo>
                    <a:pt x="222503" y="0"/>
                  </a:lnTo>
                  <a:close/>
                </a:path>
              </a:pathLst>
            </a:custGeom>
            <a:solidFill>
              <a:srgbClr val="FF00FF"/>
            </a:solidFill>
          </p:spPr>
          <p:txBody>
            <a:bodyPr wrap="square" lIns="0" tIns="0" rIns="0" bIns="0" rtlCol="0"/>
            <a:lstStyle/>
            <a:p>
              <a:endParaRPr/>
            </a:p>
          </p:txBody>
        </p:sp>
        <p:sp>
          <p:nvSpPr>
            <p:cNvPr id="352" name="object 34">
              <a:extLst>
                <a:ext uri="{FF2B5EF4-FFF2-40B4-BE49-F238E27FC236}">
                  <a16:creationId xmlns:a16="http://schemas.microsoft.com/office/drawing/2014/main" id="{59A5F3D9-1217-A5DB-1D83-C1A032D11F31}"/>
                </a:ext>
              </a:extLst>
            </p:cNvPr>
            <p:cNvSpPr/>
            <p:nvPr/>
          </p:nvSpPr>
          <p:spPr>
            <a:xfrm>
              <a:off x="7509509" y="2609849"/>
              <a:ext cx="222885" cy="218440"/>
            </a:xfrm>
            <a:custGeom>
              <a:avLst/>
              <a:gdLst/>
              <a:ahLst/>
              <a:cxnLst/>
              <a:rect l="l" t="t" r="r" b="b"/>
              <a:pathLst>
                <a:path w="222884" h="218439">
                  <a:moveTo>
                    <a:pt x="0" y="217932"/>
                  </a:moveTo>
                  <a:lnTo>
                    <a:pt x="222503" y="217932"/>
                  </a:lnTo>
                  <a:lnTo>
                    <a:pt x="222503" y="0"/>
                  </a:lnTo>
                  <a:lnTo>
                    <a:pt x="0" y="0"/>
                  </a:lnTo>
                  <a:lnTo>
                    <a:pt x="0" y="217932"/>
                  </a:lnTo>
                  <a:close/>
                </a:path>
              </a:pathLst>
            </a:custGeom>
            <a:ln w="19050">
              <a:solidFill>
                <a:srgbClr val="44536A"/>
              </a:solidFill>
            </a:ln>
          </p:spPr>
          <p:txBody>
            <a:bodyPr wrap="square" lIns="0" tIns="0" rIns="0" bIns="0" rtlCol="0"/>
            <a:lstStyle/>
            <a:p>
              <a:endParaRPr/>
            </a:p>
          </p:txBody>
        </p:sp>
        <p:sp>
          <p:nvSpPr>
            <p:cNvPr id="353" name="object 35">
              <a:extLst>
                <a:ext uri="{FF2B5EF4-FFF2-40B4-BE49-F238E27FC236}">
                  <a16:creationId xmlns:a16="http://schemas.microsoft.com/office/drawing/2014/main" id="{42470B31-A92A-DC46-F959-C1FFD2276411}"/>
                </a:ext>
              </a:extLst>
            </p:cNvPr>
            <p:cNvSpPr/>
            <p:nvPr/>
          </p:nvSpPr>
          <p:spPr>
            <a:xfrm>
              <a:off x="7341108" y="2763176"/>
              <a:ext cx="243840" cy="220979"/>
            </a:xfrm>
            <a:custGeom>
              <a:avLst/>
              <a:gdLst/>
              <a:ahLst/>
              <a:cxnLst/>
              <a:rect l="l" t="t" r="r" b="b"/>
              <a:pathLst>
                <a:path w="243840" h="220980">
                  <a:moveTo>
                    <a:pt x="762" y="0"/>
                  </a:moveTo>
                  <a:lnTo>
                    <a:pt x="0" y="0"/>
                  </a:lnTo>
                  <a:lnTo>
                    <a:pt x="0" y="220814"/>
                  </a:lnTo>
                  <a:lnTo>
                    <a:pt x="762" y="220814"/>
                  </a:lnTo>
                  <a:lnTo>
                    <a:pt x="762" y="0"/>
                  </a:lnTo>
                  <a:close/>
                </a:path>
                <a:path w="243840" h="220980">
                  <a:moveTo>
                    <a:pt x="243674" y="0"/>
                  </a:moveTo>
                  <a:lnTo>
                    <a:pt x="235458" y="0"/>
                  </a:lnTo>
                  <a:lnTo>
                    <a:pt x="235458" y="220814"/>
                  </a:lnTo>
                  <a:lnTo>
                    <a:pt x="243674" y="220814"/>
                  </a:lnTo>
                  <a:lnTo>
                    <a:pt x="243674" y="0"/>
                  </a:lnTo>
                  <a:close/>
                </a:path>
              </a:pathLst>
            </a:custGeom>
            <a:solidFill>
              <a:srgbClr val="FD4DEC">
                <a:alpha val="71372"/>
              </a:srgbClr>
            </a:solidFill>
          </p:spPr>
          <p:txBody>
            <a:bodyPr wrap="square" lIns="0" tIns="0" rIns="0" bIns="0" rtlCol="0"/>
            <a:lstStyle/>
            <a:p>
              <a:endParaRPr/>
            </a:p>
          </p:txBody>
        </p:sp>
        <p:sp>
          <p:nvSpPr>
            <p:cNvPr id="354" name="object 36">
              <a:extLst>
                <a:ext uri="{FF2B5EF4-FFF2-40B4-BE49-F238E27FC236}">
                  <a16:creationId xmlns:a16="http://schemas.microsoft.com/office/drawing/2014/main" id="{AD9C09E4-8927-7E2A-2392-C6AFAA1039B3}"/>
                </a:ext>
              </a:extLst>
            </p:cNvPr>
            <p:cNvSpPr/>
            <p:nvPr/>
          </p:nvSpPr>
          <p:spPr>
            <a:xfrm>
              <a:off x="7584820" y="2464307"/>
              <a:ext cx="299085" cy="520065"/>
            </a:xfrm>
            <a:custGeom>
              <a:avLst/>
              <a:gdLst/>
              <a:ahLst/>
              <a:cxnLst/>
              <a:rect l="l" t="t" r="r" b="b"/>
              <a:pathLst>
                <a:path w="299084" h="520064">
                  <a:moveTo>
                    <a:pt x="298830" y="0"/>
                  </a:moveTo>
                  <a:lnTo>
                    <a:pt x="0" y="298830"/>
                  </a:lnTo>
                  <a:lnTo>
                    <a:pt x="0" y="519683"/>
                  </a:lnTo>
                  <a:lnTo>
                    <a:pt x="298830" y="220852"/>
                  </a:lnTo>
                  <a:lnTo>
                    <a:pt x="298830" y="0"/>
                  </a:lnTo>
                  <a:close/>
                </a:path>
              </a:pathLst>
            </a:custGeom>
            <a:solidFill>
              <a:srgbClr val="CC3DBE">
                <a:alpha val="71372"/>
              </a:srgbClr>
            </a:solidFill>
          </p:spPr>
          <p:txBody>
            <a:bodyPr wrap="square" lIns="0" tIns="0" rIns="0" bIns="0" rtlCol="0"/>
            <a:lstStyle/>
            <a:p>
              <a:endParaRPr/>
            </a:p>
          </p:txBody>
        </p:sp>
        <p:sp>
          <p:nvSpPr>
            <p:cNvPr id="355" name="object 37">
              <a:extLst>
                <a:ext uri="{FF2B5EF4-FFF2-40B4-BE49-F238E27FC236}">
                  <a16:creationId xmlns:a16="http://schemas.microsoft.com/office/drawing/2014/main" id="{06E817A1-E9C6-5E73-040A-30B4DA637493}"/>
                </a:ext>
              </a:extLst>
            </p:cNvPr>
            <p:cNvSpPr/>
            <p:nvPr/>
          </p:nvSpPr>
          <p:spPr>
            <a:xfrm>
              <a:off x="7341107" y="2464307"/>
              <a:ext cx="542925" cy="299085"/>
            </a:xfrm>
            <a:custGeom>
              <a:avLst/>
              <a:gdLst/>
              <a:ahLst/>
              <a:cxnLst/>
              <a:rect l="l" t="t" r="r" b="b"/>
              <a:pathLst>
                <a:path w="542925" h="299085">
                  <a:moveTo>
                    <a:pt x="542544" y="0"/>
                  </a:moveTo>
                  <a:lnTo>
                    <a:pt x="298831" y="0"/>
                  </a:lnTo>
                  <a:lnTo>
                    <a:pt x="0" y="298830"/>
                  </a:lnTo>
                  <a:lnTo>
                    <a:pt x="243713" y="298830"/>
                  </a:lnTo>
                  <a:lnTo>
                    <a:pt x="542544" y="0"/>
                  </a:lnTo>
                  <a:close/>
                </a:path>
              </a:pathLst>
            </a:custGeom>
            <a:solidFill>
              <a:srgbClr val="FD6FF0">
                <a:alpha val="71372"/>
              </a:srgbClr>
            </a:solidFill>
          </p:spPr>
          <p:txBody>
            <a:bodyPr wrap="square" lIns="0" tIns="0" rIns="0" bIns="0" rtlCol="0"/>
            <a:lstStyle/>
            <a:p>
              <a:endParaRPr/>
            </a:p>
          </p:txBody>
        </p:sp>
        <p:sp>
          <p:nvSpPr>
            <p:cNvPr id="356" name="object 38">
              <a:extLst>
                <a:ext uri="{FF2B5EF4-FFF2-40B4-BE49-F238E27FC236}">
                  <a16:creationId xmlns:a16="http://schemas.microsoft.com/office/drawing/2014/main" id="{451E561B-AB6F-FBB1-BC17-F6629ACECD73}"/>
                </a:ext>
              </a:extLst>
            </p:cNvPr>
            <p:cNvSpPr/>
            <p:nvPr/>
          </p:nvSpPr>
          <p:spPr>
            <a:xfrm>
              <a:off x="7341869" y="2754629"/>
              <a:ext cx="234950" cy="228600"/>
            </a:xfrm>
            <a:custGeom>
              <a:avLst/>
              <a:gdLst/>
              <a:ahLst/>
              <a:cxnLst/>
              <a:rect l="l" t="t" r="r" b="b"/>
              <a:pathLst>
                <a:path w="234950" h="228600">
                  <a:moveTo>
                    <a:pt x="234696" y="0"/>
                  </a:moveTo>
                  <a:lnTo>
                    <a:pt x="0" y="0"/>
                  </a:lnTo>
                  <a:lnTo>
                    <a:pt x="0" y="228600"/>
                  </a:lnTo>
                  <a:lnTo>
                    <a:pt x="234696" y="228600"/>
                  </a:lnTo>
                  <a:lnTo>
                    <a:pt x="234696" y="0"/>
                  </a:lnTo>
                  <a:close/>
                </a:path>
              </a:pathLst>
            </a:custGeom>
            <a:solidFill>
              <a:srgbClr val="FF00FF"/>
            </a:solidFill>
          </p:spPr>
          <p:txBody>
            <a:bodyPr wrap="square" lIns="0" tIns="0" rIns="0" bIns="0" rtlCol="0"/>
            <a:lstStyle/>
            <a:p>
              <a:endParaRPr/>
            </a:p>
          </p:txBody>
        </p:sp>
        <p:sp>
          <p:nvSpPr>
            <p:cNvPr id="357" name="object 39">
              <a:extLst>
                <a:ext uri="{FF2B5EF4-FFF2-40B4-BE49-F238E27FC236}">
                  <a16:creationId xmlns:a16="http://schemas.microsoft.com/office/drawing/2014/main" id="{37D8750F-4753-1F23-6440-1346F85A28BC}"/>
                </a:ext>
              </a:extLst>
            </p:cNvPr>
            <p:cNvSpPr/>
            <p:nvPr/>
          </p:nvSpPr>
          <p:spPr>
            <a:xfrm>
              <a:off x="7341869" y="2754629"/>
              <a:ext cx="234950" cy="228600"/>
            </a:xfrm>
            <a:custGeom>
              <a:avLst/>
              <a:gdLst/>
              <a:ahLst/>
              <a:cxnLst/>
              <a:rect l="l" t="t" r="r" b="b"/>
              <a:pathLst>
                <a:path w="234950" h="228600">
                  <a:moveTo>
                    <a:pt x="0" y="228600"/>
                  </a:moveTo>
                  <a:lnTo>
                    <a:pt x="234696" y="228600"/>
                  </a:lnTo>
                  <a:lnTo>
                    <a:pt x="234696" y="0"/>
                  </a:lnTo>
                  <a:lnTo>
                    <a:pt x="0" y="0"/>
                  </a:lnTo>
                  <a:lnTo>
                    <a:pt x="0" y="228600"/>
                  </a:lnTo>
                  <a:close/>
                </a:path>
              </a:pathLst>
            </a:custGeom>
            <a:ln w="19050">
              <a:solidFill>
                <a:srgbClr val="44536A"/>
              </a:solidFill>
            </a:ln>
          </p:spPr>
          <p:txBody>
            <a:bodyPr wrap="square" lIns="0" tIns="0" rIns="0" bIns="0" rtlCol="0"/>
            <a:lstStyle/>
            <a:p>
              <a:endParaRPr/>
            </a:p>
          </p:txBody>
        </p:sp>
        <p:sp>
          <p:nvSpPr>
            <p:cNvPr id="358" name="object 40">
              <a:extLst>
                <a:ext uri="{FF2B5EF4-FFF2-40B4-BE49-F238E27FC236}">
                  <a16:creationId xmlns:a16="http://schemas.microsoft.com/office/drawing/2014/main" id="{A68B4961-4881-9E43-A6BE-5C320AA46EB6}"/>
                </a:ext>
              </a:extLst>
            </p:cNvPr>
            <p:cNvSpPr/>
            <p:nvPr/>
          </p:nvSpPr>
          <p:spPr>
            <a:xfrm>
              <a:off x="2621914" y="5469382"/>
              <a:ext cx="2234565" cy="76200"/>
            </a:xfrm>
            <a:custGeom>
              <a:avLst/>
              <a:gdLst/>
              <a:ahLst/>
              <a:cxnLst/>
              <a:rect l="l" t="t" r="r" b="b"/>
              <a:pathLst>
                <a:path w="2234565" h="76200">
                  <a:moveTo>
                    <a:pt x="2209510" y="25273"/>
                  </a:moveTo>
                  <a:lnTo>
                    <a:pt x="2170938" y="25273"/>
                  </a:lnTo>
                  <a:lnTo>
                    <a:pt x="2171065" y="50673"/>
                  </a:lnTo>
                  <a:lnTo>
                    <a:pt x="2158449" y="50758"/>
                  </a:lnTo>
                  <a:lnTo>
                    <a:pt x="2158619" y="76200"/>
                  </a:lnTo>
                  <a:lnTo>
                    <a:pt x="2234565" y="37592"/>
                  </a:lnTo>
                  <a:lnTo>
                    <a:pt x="2209510" y="25273"/>
                  </a:lnTo>
                  <a:close/>
                </a:path>
                <a:path w="2234565" h="76200">
                  <a:moveTo>
                    <a:pt x="2170938" y="25273"/>
                  </a:moveTo>
                  <a:lnTo>
                    <a:pt x="0" y="40005"/>
                  </a:lnTo>
                  <a:lnTo>
                    <a:pt x="254" y="65405"/>
                  </a:lnTo>
                  <a:lnTo>
                    <a:pt x="2158449" y="50758"/>
                  </a:lnTo>
                  <a:lnTo>
                    <a:pt x="2158280" y="25358"/>
                  </a:lnTo>
                  <a:lnTo>
                    <a:pt x="2170938" y="25358"/>
                  </a:lnTo>
                  <a:close/>
                </a:path>
                <a:path w="2234565" h="76200">
                  <a:moveTo>
                    <a:pt x="2170938" y="25358"/>
                  </a:moveTo>
                  <a:lnTo>
                    <a:pt x="2158280" y="25358"/>
                  </a:lnTo>
                  <a:lnTo>
                    <a:pt x="2158449" y="50758"/>
                  </a:lnTo>
                  <a:lnTo>
                    <a:pt x="2171065" y="50673"/>
                  </a:lnTo>
                  <a:lnTo>
                    <a:pt x="2170938" y="25358"/>
                  </a:lnTo>
                  <a:close/>
                </a:path>
                <a:path w="2234565" h="76200">
                  <a:moveTo>
                    <a:pt x="2158111" y="0"/>
                  </a:moveTo>
                  <a:lnTo>
                    <a:pt x="2158280" y="25358"/>
                  </a:lnTo>
                  <a:lnTo>
                    <a:pt x="2209510" y="25273"/>
                  </a:lnTo>
                  <a:lnTo>
                    <a:pt x="2158111" y="0"/>
                  </a:lnTo>
                  <a:close/>
                </a:path>
              </a:pathLst>
            </a:custGeom>
            <a:solidFill>
              <a:srgbClr val="44536A"/>
            </a:solidFill>
          </p:spPr>
          <p:txBody>
            <a:bodyPr wrap="square" lIns="0" tIns="0" rIns="0" bIns="0" rtlCol="0"/>
            <a:lstStyle/>
            <a:p>
              <a:endParaRPr/>
            </a:p>
          </p:txBody>
        </p:sp>
      </p:grpSp>
      <p:sp>
        <p:nvSpPr>
          <p:cNvPr id="359" name="object 42">
            <a:extLst>
              <a:ext uri="{FF2B5EF4-FFF2-40B4-BE49-F238E27FC236}">
                <a16:creationId xmlns:a16="http://schemas.microsoft.com/office/drawing/2014/main" id="{2D63413F-778C-FC65-82FF-D915BC7C363F}"/>
              </a:ext>
            </a:extLst>
          </p:cNvPr>
          <p:cNvSpPr txBox="1"/>
          <p:nvPr/>
        </p:nvSpPr>
        <p:spPr>
          <a:xfrm>
            <a:off x="265426" y="1857345"/>
            <a:ext cx="546009"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MobileNet</a:t>
            </a:r>
            <a:r>
              <a:rPr sz="681" spc="-11" dirty="0">
                <a:latin typeface="Century Schoolbook"/>
                <a:cs typeface="Century Schoolbook"/>
              </a:rPr>
              <a:t> </a:t>
            </a:r>
            <a:r>
              <a:rPr sz="681" spc="-9" dirty="0">
                <a:latin typeface="Century Schoolbook"/>
                <a:cs typeface="Century Schoolbook"/>
              </a:rPr>
              <a:t>v2</a:t>
            </a:r>
            <a:endParaRPr sz="681" dirty="0">
              <a:latin typeface="Century Schoolbook"/>
              <a:cs typeface="Century Schoolbook"/>
            </a:endParaRPr>
          </a:p>
        </p:txBody>
      </p:sp>
      <p:sp>
        <p:nvSpPr>
          <p:cNvPr id="360" name="object 43">
            <a:extLst>
              <a:ext uri="{FF2B5EF4-FFF2-40B4-BE49-F238E27FC236}">
                <a16:creationId xmlns:a16="http://schemas.microsoft.com/office/drawing/2014/main" id="{3D74F97B-F5A2-0489-9F47-17EBF49F2FDB}"/>
              </a:ext>
            </a:extLst>
          </p:cNvPr>
          <p:cNvSpPr txBox="1"/>
          <p:nvPr/>
        </p:nvSpPr>
        <p:spPr>
          <a:xfrm>
            <a:off x="2353120" y="2573293"/>
            <a:ext cx="433878"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Depthwise</a:t>
            </a:r>
            <a:endParaRPr sz="681">
              <a:latin typeface="Century Schoolbook"/>
              <a:cs typeface="Century Schoolbook"/>
            </a:endParaRPr>
          </a:p>
        </p:txBody>
      </p:sp>
      <p:sp>
        <p:nvSpPr>
          <p:cNvPr id="361" name="object 44">
            <a:extLst>
              <a:ext uri="{FF2B5EF4-FFF2-40B4-BE49-F238E27FC236}">
                <a16:creationId xmlns:a16="http://schemas.microsoft.com/office/drawing/2014/main" id="{FB9F4548-EE55-FF76-7C97-5FB02B315B9D}"/>
              </a:ext>
            </a:extLst>
          </p:cNvPr>
          <p:cNvSpPr txBox="1"/>
          <p:nvPr/>
        </p:nvSpPr>
        <p:spPr>
          <a:xfrm>
            <a:off x="3065476" y="2573293"/>
            <a:ext cx="413228" cy="109621"/>
          </a:xfrm>
          <a:prstGeom prst="rect">
            <a:avLst/>
          </a:prstGeom>
        </p:spPr>
        <p:txBody>
          <a:bodyPr vert="horz" wrap="square" lIns="0" tIns="4802" rIns="0" bIns="0" rtlCol="0">
            <a:spAutoFit/>
          </a:bodyPr>
          <a:lstStyle/>
          <a:p>
            <a:pPr marL="4802">
              <a:spcBef>
                <a:spcPts val="38"/>
              </a:spcBef>
            </a:pPr>
            <a:r>
              <a:rPr sz="681" spc="-49" dirty="0">
                <a:latin typeface="Century Schoolbook"/>
                <a:cs typeface="Century Schoolbook"/>
              </a:rPr>
              <a:t>Projection</a:t>
            </a:r>
            <a:endParaRPr sz="681">
              <a:latin typeface="Century Schoolbook"/>
              <a:cs typeface="Century Schoolbook"/>
            </a:endParaRPr>
          </a:p>
        </p:txBody>
      </p:sp>
      <p:grpSp>
        <p:nvGrpSpPr>
          <p:cNvPr id="362" name="object 45">
            <a:extLst>
              <a:ext uri="{FF2B5EF4-FFF2-40B4-BE49-F238E27FC236}">
                <a16:creationId xmlns:a16="http://schemas.microsoft.com/office/drawing/2014/main" id="{45D08328-F473-89D2-FB6A-940C6AAD7677}"/>
              </a:ext>
            </a:extLst>
          </p:cNvPr>
          <p:cNvGrpSpPr/>
          <p:nvPr/>
        </p:nvGrpSpPr>
        <p:grpSpPr>
          <a:xfrm>
            <a:off x="1467476" y="1832302"/>
            <a:ext cx="2570131" cy="892006"/>
            <a:chOff x="4134929" y="3845369"/>
            <a:chExt cx="6797040" cy="2359025"/>
          </a:xfrm>
        </p:grpSpPr>
        <p:sp>
          <p:nvSpPr>
            <p:cNvPr id="363" name="object 46">
              <a:extLst>
                <a:ext uri="{FF2B5EF4-FFF2-40B4-BE49-F238E27FC236}">
                  <a16:creationId xmlns:a16="http://schemas.microsoft.com/office/drawing/2014/main" id="{74BFC2F8-1A4D-3D54-56BC-C4ECCDC66C9D}"/>
                </a:ext>
              </a:extLst>
            </p:cNvPr>
            <p:cNvSpPr/>
            <p:nvPr/>
          </p:nvSpPr>
          <p:spPr>
            <a:xfrm>
              <a:off x="4146041" y="3856482"/>
              <a:ext cx="5736590" cy="2336800"/>
            </a:xfrm>
            <a:custGeom>
              <a:avLst/>
              <a:gdLst/>
              <a:ahLst/>
              <a:cxnLst/>
              <a:rect l="l" t="t" r="r" b="b"/>
              <a:pathLst>
                <a:path w="5736590" h="2336800">
                  <a:moveTo>
                    <a:pt x="0" y="389382"/>
                  </a:moveTo>
                  <a:lnTo>
                    <a:pt x="3034" y="340546"/>
                  </a:lnTo>
                  <a:lnTo>
                    <a:pt x="11894" y="293518"/>
                  </a:lnTo>
                  <a:lnTo>
                    <a:pt x="26214" y="248664"/>
                  </a:lnTo>
                  <a:lnTo>
                    <a:pt x="45629" y="206348"/>
                  </a:lnTo>
                  <a:lnTo>
                    <a:pt x="69774" y="166936"/>
                  </a:lnTo>
                  <a:lnTo>
                    <a:pt x="98284" y="130793"/>
                  </a:lnTo>
                  <a:lnTo>
                    <a:pt x="130793" y="98284"/>
                  </a:lnTo>
                  <a:lnTo>
                    <a:pt x="166936" y="69774"/>
                  </a:lnTo>
                  <a:lnTo>
                    <a:pt x="206348" y="45629"/>
                  </a:lnTo>
                  <a:lnTo>
                    <a:pt x="248664" y="26214"/>
                  </a:lnTo>
                  <a:lnTo>
                    <a:pt x="293518" y="11894"/>
                  </a:lnTo>
                  <a:lnTo>
                    <a:pt x="340546" y="3034"/>
                  </a:lnTo>
                  <a:lnTo>
                    <a:pt x="389382" y="0"/>
                  </a:lnTo>
                  <a:lnTo>
                    <a:pt x="5346954" y="0"/>
                  </a:lnTo>
                  <a:lnTo>
                    <a:pt x="5395789" y="3034"/>
                  </a:lnTo>
                  <a:lnTo>
                    <a:pt x="5442817" y="11894"/>
                  </a:lnTo>
                  <a:lnTo>
                    <a:pt x="5487671" y="26214"/>
                  </a:lnTo>
                  <a:lnTo>
                    <a:pt x="5529987" y="45629"/>
                  </a:lnTo>
                  <a:lnTo>
                    <a:pt x="5569399" y="69774"/>
                  </a:lnTo>
                  <a:lnTo>
                    <a:pt x="5605542" y="98284"/>
                  </a:lnTo>
                  <a:lnTo>
                    <a:pt x="5638051" y="130793"/>
                  </a:lnTo>
                  <a:lnTo>
                    <a:pt x="5666561" y="166936"/>
                  </a:lnTo>
                  <a:lnTo>
                    <a:pt x="5690706" y="206348"/>
                  </a:lnTo>
                  <a:lnTo>
                    <a:pt x="5710121" y="248664"/>
                  </a:lnTo>
                  <a:lnTo>
                    <a:pt x="5724441" y="293518"/>
                  </a:lnTo>
                  <a:lnTo>
                    <a:pt x="5733301" y="340546"/>
                  </a:lnTo>
                  <a:lnTo>
                    <a:pt x="5736336" y="389382"/>
                  </a:lnTo>
                  <a:lnTo>
                    <a:pt x="5736336" y="1946897"/>
                  </a:lnTo>
                  <a:lnTo>
                    <a:pt x="5733301" y="1995743"/>
                  </a:lnTo>
                  <a:lnTo>
                    <a:pt x="5724441" y="2042778"/>
                  </a:lnTo>
                  <a:lnTo>
                    <a:pt x="5710121" y="2087637"/>
                  </a:lnTo>
                  <a:lnTo>
                    <a:pt x="5690706" y="2129955"/>
                  </a:lnTo>
                  <a:lnTo>
                    <a:pt x="5666561" y="2169369"/>
                  </a:lnTo>
                  <a:lnTo>
                    <a:pt x="5638051" y="2205511"/>
                  </a:lnTo>
                  <a:lnTo>
                    <a:pt x="5605542" y="2238019"/>
                  </a:lnTo>
                  <a:lnTo>
                    <a:pt x="5569399" y="2266526"/>
                  </a:lnTo>
                  <a:lnTo>
                    <a:pt x="5529987" y="2290669"/>
                  </a:lnTo>
                  <a:lnTo>
                    <a:pt x="5487671" y="2310081"/>
                  </a:lnTo>
                  <a:lnTo>
                    <a:pt x="5442817" y="2324399"/>
                  </a:lnTo>
                  <a:lnTo>
                    <a:pt x="5395789" y="2333258"/>
                  </a:lnTo>
                  <a:lnTo>
                    <a:pt x="5346954" y="2336292"/>
                  </a:lnTo>
                  <a:lnTo>
                    <a:pt x="389382" y="2336292"/>
                  </a:lnTo>
                  <a:lnTo>
                    <a:pt x="340546" y="2333258"/>
                  </a:lnTo>
                  <a:lnTo>
                    <a:pt x="293518" y="2324399"/>
                  </a:lnTo>
                  <a:lnTo>
                    <a:pt x="248664" y="2310081"/>
                  </a:lnTo>
                  <a:lnTo>
                    <a:pt x="206348" y="2290669"/>
                  </a:lnTo>
                  <a:lnTo>
                    <a:pt x="166936" y="2266526"/>
                  </a:lnTo>
                  <a:lnTo>
                    <a:pt x="130793" y="2238019"/>
                  </a:lnTo>
                  <a:lnTo>
                    <a:pt x="98284" y="2205511"/>
                  </a:lnTo>
                  <a:lnTo>
                    <a:pt x="69774" y="2169369"/>
                  </a:lnTo>
                  <a:lnTo>
                    <a:pt x="45629" y="2129955"/>
                  </a:lnTo>
                  <a:lnTo>
                    <a:pt x="26214" y="2087637"/>
                  </a:lnTo>
                  <a:lnTo>
                    <a:pt x="11894" y="2042778"/>
                  </a:lnTo>
                  <a:lnTo>
                    <a:pt x="3034" y="1995743"/>
                  </a:lnTo>
                  <a:lnTo>
                    <a:pt x="0" y="1946897"/>
                  </a:lnTo>
                  <a:lnTo>
                    <a:pt x="0" y="389382"/>
                  </a:lnTo>
                  <a:close/>
                </a:path>
              </a:pathLst>
            </a:custGeom>
            <a:ln w="22225">
              <a:solidFill>
                <a:srgbClr val="FD4D4F"/>
              </a:solidFill>
            </a:ln>
          </p:spPr>
          <p:txBody>
            <a:bodyPr wrap="square" lIns="0" tIns="0" rIns="0" bIns="0" rtlCol="0"/>
            <a:lstStyle/>
            <a:p>
              <a:endParaRPr dirty="0"/>
            </a:p>
          </p:txBody>
        </p:sp>
        <p:sp>
          <p:nvSpPr>
            <p:cNvPr id="364" name="object 47">
              <a:extLst>
                <a:ext uri="{FF2B5EF4-FFF2-40B4-BE49-F238E27FC236}">
                  <a16:creationId xmlns:a16="http://schemas.microsoft.com/office/drawing/2014/main" id="{97811714-DFF5-0389-0106-4607E29551E6}"/>
                </a:ext>
              </a:extLst>
            </p:cNvPr>
            <p:cNvSpPr/>
            <p:nvPr/>
          </p:nvSpPr>
          <p:spPr>
            <a:xfrm>
              <a:off x="5858764" y="5445633"/>
              <a:ext cx="5073015" cy="90170"/>
            </a:xfrm>
            <a:custGeom>
              <a:avLst/>
              <a:gdLst/>
              <a:ahLst/>
              <a:cxnLst/>
              <a:rect l="l" t="t" r="r" b="b"/>
              <a:pathLst>
                <a:path w="5073015" h="90170">
                  <a:moveTo>
                    <a:pt x="418719" y="64897"/>
                  </a:moveTo>
                  <a:lnTo>
                    <a:pt x="379349" y="64897"/>
                  </a:lnTo>
                  <a:lnTo>
                    <a:pt x="366636" y="64897"/>
                  </a:lnTo>
                  <a:lnTo>
                    <a:pt x="366268" y="90043"/>
                  </a:lnTo>
                  <a:lnTo>
                    <a:pt x="418719" y="64897"/>
                  </a:lnTo>
                  <a:close/>
                </a:path>
                <a:path w="5073015" h="90170">
                  <a:moveTo>
                    <a:pt x="443103" y="53213"/>
                  </a:moveTo>
                  <a:lnTo>
                    <a:pt x="367411" y="13843"/>
                  </a:lnTo>
                  <a:lnTo>
                    <a:pt x="367017" y="39293"/>
                  </a:lnTo>
                  <a:lnTo>
                    <a:pt x="508" y="33401"/>
                  </a:lnTo>
                  <a:lnTo>
                    <a:pt x="0" y="58801"/>
                  </a:lnTo>
                  <a:lnTo>
                    <a:pt x="366636" y="64693"/>
                  </a:lnTo>
                  <a:lnTo>
                    <a:pt x="379349" y="64693"/>
                  </a:lnTo>
                  <a:lnTo>
                    <a:pt x="419150" y="64693"/>
                  </a:lnTo>
                  <a:lnTo>
                    <a:pt x="443103" y="53213"/>
                  </a:lnTo>
                  <a:close/>
                </a:path>
                <a:path w="5073015" h="90170">
                  <a:moveTo>
                    <a:pt x="5047577" y="50927"/>
                  </a:moveTo>
                  <a:lnTo>
                    <a:pt x="5009007" y="50927"/>
                  </a:lnTo>
                  <a:lnTo>
                    <a:pt x="4996345" y="50927"/>
                  </a:lnTo>
                  <a:lnTo>
                    <a:pt x="4996180" y="76200"/>
                  </a:lnTo>
                  <a:lnTo>
                    <a:pt x="5047577" y="50927"/>
                  </a:lnTo>
                  <a:close/>
                </a:path>
                <a:path w="5073015" h="90170">
                  <a:moveTo>
                    <a:pt x="5072634" y="38608"/>
                  </a:moveTo>
                  <a:lnTo>
                    <a:pt x="4996688" y="0"/>
                  </a:lnTo>
                  <a:lnTo>
                    <a:pt x="4996510" y="25463"/>
                  </a:lnTo>
                  <a:lnTo>
                    <a:pt x="3266313" y="15113"/>
                  </a:lnTo>
                  <a:lnTo>
                    <a:pt x="3266059" y="40513"/>
                  </a:lnTo>
                  <a:lnTo>
                    <a:pt x="4996345" y="50863"/>
                  </a:lnTo>
                  <a:lnTo>
                    <a:pt x="5009007" y="50927"/>
                  </a:lnTo>
                  <a:lnTo>
                    <a:pt x="5047729" y="50863"/>
                  </a:lnTo>
                  <a:lnTo>
                    <a:pt x="5072634" y="38608"/>
                  </a:lnTo>
                  <a:close/>
                </a:path>
              </a:pathLst>
            </a:custGeom>
            <a:solidFill>
              <a:srgbClr val="44536A"/>
            </a:solidFill>
          </p:spPr>
          <p:txBody>
            <a:bodyPr wrap="square" lIns="0" tIns="0" rIns="0" bIns="0" rtlCol="0"/>
            <a:lstStyle/>
            <a:p>
              <a:endParaRPr/>
            </a:p>
          </p:txBody>
        </p:sp>
      </p:grpSp>
      <p:sp>
        <p:nvSpPr>
          <p:cNvPr id="365" name="object 48">
            <a:extLst>
              <a:ext uri="{FF2B5EF4-FFF2-40B4-BE49-F238E27FC236}">
                <a16:creationId xmlns:a16="http://schemas.microsoft.com/office/drawing/2014/main" id="{4301B939-A199-7C5F-4C1A-2ED26D2EB1CF}"/>
              </a:ext>
            </a:extLst>
          </p:cNvPr>
          <p:cNvSpPr txBox="1"/>
          <p:nvPr/>
        </p:nvSpPr>
        <p:spPr>
          <a:xfrm>
            <a:off x="1745835" y="2577558"/>
            <a:ext cx="432197" cy="109621"/>
          </a:xfrm>
          <a:prstGeom prst="rect">
            <a:avLst/>
          </a:prstGeom>
        </p:spPr>
        <p:txBody>
          <a:bodyPr vert="horz" wrap="square" lIns="0" tIns="4802" rIns="0" bIns="0" rtlCol="0">
            <a:spAutoFit/>
          </a:bodyPr>
          <a:lstStyle/>
          <a:p>
            <a:pPr marL="4802">
              <a:spcBef>
                <a:spcPts val="38"/>
              </a:spcBef>
            </a:pPr>
            <a:r>
              <a:rPr sz="681" spc="-4" dirty="0">
                <a:latin typeface="Century Schoolbook"/>
                <a:cs typeface="Century Schoolbook"/>
              </a:rPr>
              <a:t>Expansion</a:t>
            </a:r>
            <a:endParaRPr sz="681">
              <a:latin typeface="Century Schoolbook"/>
              <a:cs typeface="Century Schoolbook"/>
            </a:endParaRPr>
          </a:p>
        </p:txBody>
      </p:sp>
      <p:sp>
        <p:nvSpPr>
          <p:cNvPr id="366" name="object 49">
            <a:extLst>
              <a:ext uri="{FF2B5EF4-FFF2-40B4-BE49-F238E27FC236}">
                <a16:creationId xmlns:a16="http://schemas.microsoft.com/office/drawing/2014/main" id="{478344B2-6B33-36D7-E83D-39A591760F54}"/>
              </a:ext>
            </a:extLst>
          </p:cNvPr>
          <p:cNvSpPr/>
          <p:nvPr/>
        </p:nvSpPr>
        <p:spPr>
          <a:xfrm>
            <a:off x="1603066" y="2025517"/>
            <a:ext cx="1920155" cy="436039"/>
          </a:xfrm>
          <a:custGeom>
            <a:avLst/>
            <a:gdLst/>
            <a:ahLst/>
            <a:cxnLst/>
            <a:rect l="l" t="t" r="r" b="b"/>
            <a:pathLst>
              <a:path w="5078095" h="1153160">
                <a:moveTo>
                  <a:pt x="4572" y="1153033"/>
                </a:moveTo>
                <a:lnTo>
                  <a:pt x="0" y="1153033"/>
                </a:lnTo>
                <a:lnTo>
                  <a:pt x="0" y="0"/>
                </a:lnTo>
                <a:lnTo>
                  <a:pt x="5077714" y="0"/>
                </a:lnTo>
              </a:path>
            </a:pathLst>
          </a:custGeom>
          <a:ln w="25400">
            <a:solidFill>
              <a:srgbClr val="44536A"/>
            </a:solidFill>
          </a:ln>
        </p:spPr>
        <p:txBody>
          <a:bodyPr wrap="square" lIns="0" tIns="0" rIns="0" bIns="0" rtlCol="0"/>
          <a:lstStyle/>
          <a:p>
            <a:endParaRPr/>
          </a:p>
        </p:txBody>
      </p:sp>
      <p:sp>
        <p:nvSpPr>
          <p:cNvPr id="367" name="object 50">
            <a:extLst>
              <a:ext uri="{FF2B5EF4-FFF2-40B4-BE49-F238E27FC236}">
                <a16:creationId xmlns:a16="http://schemas.microsoft.com/office/drawing/2014/main" id="{BE492798-A427-ABA6-D71E-53E32469309E}"/>
              </a:ext>
            </a:extLst>
          </p:cNvPr>
          <p:cNvSpPr txBox="1"/>
          <p:nvPr/>
        </p:nvSpPr>
        <p:spPr>
          <a:xfrm>
            <a:off x="2114979" y="1901477"/>
            <a:ext cx="834140" cy="109621"/>
          </a:xfrm>
          <a:prstGeom prst="rect">
            <a:avLst/>
          </a:prstGeom>
        </p:spPr>
        <p:txBody>
          <a:bodyPr vert="horz" wrap="square" lIns="0" tIns="4802" rIns="0" bIns="0" rtlCol="0">
            <a:spAutoFit/>
          </a:bodyPr>
          <a:lstStyle/>
          <a:p>
            <a:pPr marL="4802">
              <a:spcBef>
                <a:spcPts val="38"/>
              </a:spcBef>
            </a:pPr>
            <a:r>
              <a:rPr sz="681" dirty="0">
                <a:latin typeface="Century Schoolbook"/>
                <a:cs typeface="Century Schoolbook"/>
              </a:rPr>
              <a:t>Residual</a:t>
            </a:r>
            <a:r>
              <a:rPr sz="681" spc="-2" dirty="0">
                <a:latin typeface="Century Schoolbook"/>
                <a:cs typeface="Century Schoolbook"/>
              </a:rPr>
              <a:t> </a:t>
            </a:r>
            <a:r>
              <a:rPr sz="681" spc="-4" dirty="0">
                <a:latin typeface="Century Schoolbook"/>
                <a:cs typeface="Century Schoolbook"/>
              </a:rPr>
              <a:t>Connection</a:t>
            </a:r>
            <a:endParaRPr sz="681">
              <a:latin typeface="Century Schoolbook"/>
              <a:cs typeface="Century Schoolbook"/>
            </a:endParaRPr>
          </a:p>
        </p:txBody>
      </p:sp>
      <p:sp>
        <p:nvSpPr>
          <p:cNvPr id="368" name="object 51">
            <a:extLst>
              <a:ext uri="{FF2B5EF4-FFF2-40B4-BE49-F238E27FC236}">
                <a16:creationId xmlns:a16="http://schemas.microsoft.com/office/drawing/2014/main" id="{2ACBCBA1-850E-50D5-DB1A-1C8A50311D91}"/>
              </a:ext>
            </a:extLst>
          </p:cNvPr>
          <p:cNvSpPr/>
          <p:nvPr/>
        </p:nvSpPr>
        <p:spPr>
          <a:xfrm>
            <a:off x="3731251" y="2966436"/>
            <a:ext cx="10085" cy="5042"/>
          </a:xfrm>
          <a:custGeom>
            <a:avLst/>
            <a:gdLst/>
            <a:ahLst/>
            <a:cxnLst/>
            <a:rect l="l" t="t" r="r" b="b"/>
            <a:pathLst>
              <a:path w="26670" h="13334">
                <a:moveTo>
                  <a:pt x="20320" y="0"/>
                </a:moveTo>
                <a:lnTo>
                  <a:pt x="5842" y="0"/>
                </a:lnTo>
                <a:lnTo>
                  <a:pt x="0" y="5863"/>
                </a:lnTo>
                <a:lnTo>
                  <a:pt x="0" y="13265"/>
                </a:lnTo>
                <a:lnTo>
                  <a:pt x="26161" y="13265"/>
                </a:lnTo>
                <a:lnTo>
                  <a:pt x="26161" y="5863"/>
                </a:lnTo>
                <a:lnTo>
                  <a:pt x="20320" y="0"/>
                </a:lnTo>
                <a:close/>
              </a:path>
            </a:pathLst>
          </a:custGeom>
          <a:solidFill>
            <a:srgbClr val="0000FF"/>
          </a:solidFill>
        </p:spPr>
        <p:txBody>
          <a:bodyPr wrap="square" lIns="0" tIns="0" rIns="0" bIns="0" rtlCol="0"/>
          <a:lstStyle/>
          <a:p>
            <a:endParaRPr/>
          </a:p>
        </p:txBody>
      </p:sp>
      <p:grpSp>
        <p:nvGrpSpPr>
          <p:cNvPr id="370" name="object 53">
            <a:extLst>
              <a:ext uri="{FF2B5EF4-FFF2-40B4-BE49-F238E27FC236}">
                <a16:creationId xmlns:a16="http://schemas.microsoft.com/office/drawing/2014/main" id="{CBF397A7-6B59-CB61-C6B4-DE047F33C31C}"/>
              </a:ext>
            </a:extLst>
          </p:cNvPr>
          <p:cNvGrpSpPr/>
          <p:nvPr/>
        </p:nvGrpSpPr>
        <p:grpSpPr>
          <a:xfrm>
            <a:off x="1853452" y="2347360"/>
            <a:ext cx="204669" cy="196650"/>
            <a:chOff x="5155691" y="5207507"/>
            <a:chExt cx="541274" cy="520065"/>
          </a:xfrm>
        </p:grpSpPr>
        <p:sp>
          <p:nvSpPr>
            <p:cNvPr id="371" name="object 54">
              <a:extLst>
                <a:ext uri="{FF2B5EF4-FFF2-40B4-BE49-F238E27FC236}">
                  <a16:creationId xmlns:a16="http://schemas.microsoft.com/office/drawing/2014/main" id="{DAB61852-9724-BB12-AF26-E638112217EB}"/>
                </a:ext>
              </a:extLst>
            </p:cNvPr>
            <p:cNvSpPr/>
            <p:nvPr/>
          </p:nvSpPr>
          <p:spPr>
            <a:xfrm>
              <a:off x="5468873" y="5215889"/>
              <a:ext cx="220979" cy="218440"/>
            </a:xfrm>
            <a:custGeom>
              <a:avLst/>
              <a:gdLst/>
              <a:ahLst/>
              <a:cxnLst/>
              <a:rect l="l" t="t" r="r" b="b"/>
              <a:pathLst>
                <a:path w="220979" h="218439">
                  <a:moveTo>
                    <a:pt x="220979" y="0"/>
                  </a:moveTo>
                  <a:lnTo>
                    <a:pt x="0" y="0"/>
                  </a:lnTo>
                  <a:lnTo>
                    <a:pt x="0" y="217932"/>
                  </a:lnTo>
                  <a:lnTo>
                    <a:pt x="220979" y="217932"/>
                  </a:lnTo>
                  <a:lnTo>
                    <a:pt x="220979" y="0"/>
                  </a:lnTo>
                  <a:close/>
                </a:path>
              </a:pathLst>
            </a:custGeom>
            <a:solidFill>
              <a:srgbClr val="9B6BEF"/>
            </a:solidFill>
          </p:spPr>
          <p:txBody>
            <a:bodyPr wrap="square" lIns="0" tIns="0" rIns="0" bIns="0" rtlCol="0"/>
            <a:lstStyle/>
            <a:p>
              <a:endParaRPr/>
            </a:p>
          </p:txBody>
        </p:sp>
        <p:sp>
          <p:nvSpPr>
            <p:cNvPr id="372" name="object 55">
              <a:extLst>
                <a:ext uri="{FF2B5EF4-FFF2-40B4-BE49-F238E27FC236}">
                  <a16:creationId xmlns:a16="http://schemas.microsoft.com/office/drawing/2014/main" id="{EACDE298-0A15-4D5E-8344-8004D48A9892}"/>
                </a:ext>
              </a:extLst>
            </p:cNvPr>
            <p:cNvSpPr/>
            <p:nvPr/>
          </p:nvSpPr>
          <p:spPr>
            <a:xfrm>
              <a:off x="5468873" y="5215889"/>
              <a:ext cx="220979" cy="218440"/>
            </a:xfrm>
            <a:custGeom>
              <a:avLst/>
              <a:gdLst/>
              <a:ahLst/>
              <a:cxnLst/>
              <a:rect l="l" t="t" r="r" b="b"/>
              <a:pathLst>
                <a:path w="220979" h="218439">
                  <a:moveTo>
                    <a:pt x="0" y="217932"/>
                  </a:moveTo>
                  <a:lnTo>
                    <a:pt x="220979" y="217932"/>
                  </a:lnTo>
                  <a:lnTo>
                    <a:pt x="220979" y="0"/>
                  </a:lnTo>
                  <a:lnTo>
                    <a:pt x="0" y="0"/>
                  </a:lnTo>
                  <a:lnTo>
                    <a:pt x="0" y="217932"/>
                  </a:lnTo>
                  <a:close/>
                </a:path>
              </a:pathLst>
            </a:custGeom>
            <a:ln w="19050">
              <a:solidFill>
                <a:srgbClr val="44536A"/>
              </a:solidFill>
            </a:ln>
          </p:spPr>
          <p:txBody>
            <a:bodyPr wrap="square" lIns="0" tIns="0" rIns="0" bIns="0" rtlCol="0"/>
            <a:lstStyle/>
            <a:p>
              <a:endParaRPr/>
            </a:p>
          </p:txBody>
        </p:sp>
        <p:sp>
          <p:nvSpPr>
            <p:cNvPr id="373" name="object 56">
              <a:extLst>
                <a:ext uri="{FF2B5EF4-FFF2-40B4-BE49-F238E27FC236}">
                  <a16:creationId xmlns:a16="http://schemas.microsoft.com/office/drawing/2014/main" id="{36009EDB-4876-725A-CA23-3BF029FC0CA7}"/>
                </a:ext>
              </a:extLst>
            </p:cNvPr>
            <p:cNvSpPr/>
            <p:nvPr/>
          </p:nvSpPr>
          <p:spPr>
            <a:xfrm>
              <a:off x="5324094" y="5353049"/>
              <a:ext cx="220979" cy="218440"/>
            </a:xfrm>
            <a:custGeom>
              <a:avLst/>
              <a:gdLst/>
              <a:ahLst/>
              <a:cxnLst/>
              <a:rect l="l" t="t" r="r" b="b"/>
              <a:pathLst>
                <a:path w="220979" h="218439">
                  <a:moveTo>
                    <a:pt x="220980" y="0"/>
                  </a:moveTo>
                  <a:lnTo>
                    <a:pt x="0" y="0"/>
                  </a:lnTo>
                  <a:lnTo>
                    <a:pt x="0" y="153327"/>
                  </a:lnTo>
                  <a:lnTo>
                    <a:pt x="0" y="217932"/>
                  </a:lnTo>
                  <a:lnTo>
                    <a:pt x="220980" y="217932"/>
                  </a:lnTo>
                  <a:lnTo>
                    <a:pt x="220980" y="153327"/>
                  </a:lnTo>
                  <a:lnTo>
                    <a:pt x="220980" y="0"/>
                  </a:lnTo>
                  <a:close/>
                </a:path>
              </a:pathLst>
            </a:custGeom>
            <a:solidFill>
              <a:srgbClr val="9B6BEF"/>
            </a:solidFill>
          </p:spPr>
          <p:txBody>
            <a:bodyPr wrap="square" lIns="0" tIns="0" rIns="0" bIns="0" rtlCol="0"/>
            <a:lstStyle/>
            <a:p>
              <a:endParaRPr/>
            </a:p>
          </p:txBody>
        </p:sp>
        <p:sp>
          <p:nvSpPr>
            <p:cNvPr id="374" name="object 57">
              <a:extLst>
                <a:ext uri="{FF2B5EF4-FFF2-40B4-BE49-F238E27FC236}">
                  <a16:creationId xmlns:a16="http://schemas.microsoft.com/office/drawing/2014/main" id="{498C6C49-6463-B52C-C2CC-77A1AC884C23}"/>
                </a:ext>
              </a:extLst>
            </p:cNvPr>
            <p:cNvSpPr/>
            <p:nvPr/>
          </p:nvSpPr>
          <p:spPr>
            <a:xfrm>
              <a:off x="5324093" y="5353049"/>
              <a:ext cx="220979" cy="218440"/>
            </a:xfrm>
            <a:custGeom>
              <a:avLst/>
              <a:gdLst/>
              <a:ahLst/>
              <a:cxnLst/>
              <a:rect l="l" t="t" r="r" b="b"/>
              <a:pathLst>
                <a:path w="220979" h="218439">
                  <a:moveTo>
                    <a:pt x="0" y="217931"/>
                  </a:moveTo>
                  <a:lnTo>
                    <a:pt x="220979" y="217931"/>
                  </a:lnTo>
                  <a:lnTo>
                    <a:pt x="220979" y="0"/>
                  </a:lnTo>
                  <a:lnTo>
                    <a:pt x="0" y="0"/>
                  </a:lnTo>
                  <a:lnTo>
                    <a:pt x="0" y="217931"/>
                  </a:lnTo>
                  <a:close/>
                </a:path>
              </a:pathLst>
            </a:custGeom>
            <a:ln w="19050">
              <a:solidFill>
                <a:srgbClr val="44536A"/>
              </a:solidFill>
            </a:ln>
          </p:spPr>
          <p:txBody>
            <a:bodyPr wrap="square" lIns="0" tIns="0" rIns="0" bIns="0" rtlCol="0"/>
            <a:lstStyle/>
            <a:p>
              <a:endParaRPr/>
            </a:p>
          </p:txBody>
        </p:sp>
        <p:sp>
          <p:nvSpPr>
            <p:cNvPr id="375" name="object 58">
              <a:extLst>
                <a:ext uri="{FF2B5EF4-FFF2-40B4-BE49-F238E27FC236}">
                  <a16:creationId xmlns:a16="http://schemas.microsoft.com/office/drawing/2014/main" id="{0C51BD29-63A6-8783-A8AA-A839EDA6D78D}"/>
                </a:ext>
              </a:extLst>
            </p:cNvPr>
            <p:cNvSpPr/>
            <p:nvPr/>
          </p:nvSpPr>
          <p:spPr>
            <a:xfrm>
              <a:off x="5391149" y="5506377"/>
              <a:ext cx="6985" cy="220979"/>
            </a:xfrm>
            <a:custGeom>
              <a:avLst/>
              <a:gdLst/>
              <a:ahLst/>
              <a:cxnLst/>
              <a:rect l="l" t="t" r="r" b="b"/>
              <a:pathLst>
                <a:path w="6985" h="220979">
                  <a:moveTo>
                    <a:pt x="0" y="220814"/>
                  </a:moveTo>
                  <a:lnTo>
                    <a:pt x="6692" y="220814"/>
                  </a:lnTo>
                  <a:lnTo>
                    <a:pt x="6692" y="0"/>
                  </a:lnTo>
                  <a:lnTo>
                    <a:pt x="0" y="0"/>
                  </a:lnTo>
                  <a:lnTo>
                    <a:pt x="0" y="220814"/>
                  </a:lnTo>
                  <a:close/>
                </a:path>
              </a:pathLst>
            </a:custGeom>
            <a:solidFill>
              <a:srgbClr val="AD86F1">
                <a:alpha val="81959"/>
              </a:srgbClr>
            </a:solidFill>
          </p:spPr>
          <p:txBody>
            <a:bodyPr wrap="square" lIns="0" tIns="0" rIns="0" bIns="0" rtlCol="0"/>
            <a:lstStyle/>
            <a:p>
              <a:endParaRPr/>
            </a:p>
          </p:txBody>
        </p:sp>
        <p:sp>
          <p:nvSpPr>
            <p:cNvPr id="376" name="object 59">
              <a:extLst>
                <a:ext uri="{FF2B5EF4-FFF2-40B4-BE49-F238E27FC236}">
                  <a16:creationId xmlns:a16="http://schemas.microsoft.com/office/drawing/2014/main" id="{13234097-B85B-2705-4B3C-F94AF1F5B28B}"/>
                </a:ext>
              </a:extLst>
            </p:cNvPr>
            <p:cNvSpPr/>
            <p:nvPr/>
          </p:nvSpPr>
          <p:spPr>
            <a:xfrm>
              <a:off x="5397880" y="5207507"/>
              <a:ext cx="299085" cy="520065"/>
            </a:xfrm>
            <a:custGeom>
              <a:avLst/>
              <a:gdLst/>
              <a:ahLst/>
              <a:cxnLst/>
              <a:rect l="l" t="t" r="r" b="b"/>
              <a:pathLst>
                <a:path w="299085" h="520064">
                  <a:moveTo>
                    <a:pt x="298831" y="0"/>
                  </a:moveTo>
                  <a:lnTo>
                    <a:pt x="0" y="298831"/>
                  </a:lnTo>
                  <a:lnTo>
                    <a:pt x="0" y="519684"/>
                  </a:lnTo>
                  <a:lnTo>
                    <a:pt x="298831" y="220853"/>
                  </a:lnTo>
                  <a:lnTo>
                    <a:pt x="298831" y="0"/>
                  </a:lnTo>
                  <a:close/>
                </a:path>
              </a:pathLst>
            </a:custGeom>
            <a:solidFill>
              <a:srgbClr val="8B6CC3">
                <a:alpha val="81959"/>
              </a:srgbClr>
            </a:solidFill>
          </p:spPr>
          <p:txBody>
            <a:bodyPr wrap="square" lIns="0" tIns="0" rIns="0" bIns="0" rtlCol="0"/>
            <a:lstStyle/>
            <a:p>
              <a:endParaRPr/>
            </a:p>
          </p:txBody>
        </p:sp>
        <p:sp>
          <p:nvSpPr>
            <p:cNvPr id="377" name="object 60">
              <a:extLst>
                <a:ext uri="{FF2B5EF4-FFF2-40B4-BE49-F238E27FC236}">
                  <a16:creationId xmlns:a16="http://schemas.microsoft.com/office/drawing/2014/main" id="{E8286EF9-07F5-4036-6D03-6D49EF4C85FB}"/>
                </a:ext>
              </a:extLst>
            </p:cNvPr>
            <p:cNvSpPr/>
            <p:nvPr/>
          </p:nvSpPr>
          <p:spPr>
            <a:xfrm>
              <a:off x="5155691" y="5506377"/>
              <a:ext cx="1270" cy="220979"/>
            </a:xfrm>
            <a:custGeom>
              <a:avLst/>
              <a:gdLst/>
              <a:ahLst/>
              <a:cxnLst/>
              <a:rect l="l" t="t" r="r" b="b"/>
              <a:pathLst>
                <a:path w="1270" h="220979">
                  <a:moveTo>
                    <a:pt x="0" y="220814"/>
                  </a:moveTo>
                  <a:lnTo>
                    <a:pt x="762" y="220814"/>
                  </a:lnTo>
                  <a:lnTo>
                    <a:pt x="762" y="0"/>
                  </a:lnTo>
                  <a:lnTo>
                    <a:pt x="0" y="0"/>
                  </a:lnTo>
                  <a:lnTo>
                    <a:pt x="0" y="220814"/>
                  </a:lnTo>
                  <a:close/>
                </a:path>
              </a:pathLst>
            </a:custGeom>
            <a:solidFill>
              <a:srgbClr val="AD86F1">
                <a:alpha val="81959"/>
              </a:srgbClr>
            </a:solidFill>
          </p:spPr>
          <p:txBody>
            <a:bodyPr wrap="square" lIns="0" tIns="0" rIns="0" bIns="0" rtlCol="0"/>
            <a:lstStyle/>
            <a:p>
              <a:endParaRPr/>
            </a:p>
          </p:txBody>
        </p:sp>
        <p:sp>
          <p:nvSpPr>
            <p:cNvPr id="378" name="object 61">
              <a:extLst>
                <a:ext uri="{FF2B5EF4-FFF2-40B4-BE49-F238E27FC236}">
                  <a16:creationId xmlns:a16="http://schemas.microsoft.com/office/drawing/2014/main" id="{7F9931FD-487B-29B9-1AA4-6211511306A1}"/>
                </a:ext>
              </a:extLst>
            </p:cNvPr>
            <p:cNvSpPr/>
            <p:nvPr/>
          </p:nvSpPr>
          <p:spPr>
            <a:xfrm>
              <a:off x="5155691" y="5207507"/>
              <a:ext cx="541020" cy="299085"/>
            </a:xfrm>
            <a:custGeom>
              <a:avLst/>
              <a:gdLst/>
              <a:ahLst/>
              <a:cxnLst/>
              <a:rect l="l" t="t" r="r" b="b"/>
              <a:pathLst>
                <a:path w="541020" h="299085">
                  <a:moveTo>
                    <a:pt x="541020" y="0"/>
                  </a:moveTo>
                  <a:lnTo>
                    <a:pt x="298831" y="0"/>
                  </a:lnTo>
                  <a:lnTo>
                    <a:pt x="0" y="298831"/>
                  </a:lnTo>
                  <a:lnTo>
                    <a:pt x="242188" y="298831"/>
                  </a:lnTo>
                  <a:lnTo>
                    <a:pt x="541020" y="0"/>
                  </a:lnTo>
                  <a:close/>
                </a:path>
              </a:pathLst>
            </a:custGeom>
            <a:solidFill>
              <a:srgbClr val="BD9FF5">
                <a:alpha val="81959"/>
              </a:srgbClr>
            </a:solidFill>
          </p:spPr>
          <p:txBody>
            <a:bodyPr wrap="square" lIns="0" tIns="0" rIns="0" bIns="0" rtlCol="0"/>
            <a:lstStyle/>
            <a:p>
              <a:endParaRPr/>
            </a:p>
          </p:txBody>
        </p:sp>
        <p:sp>
          <p:nvSpPr>
            <p:cNvPr id="379" name="object 62">
              <a:extLst>
                <a:ext uri="{FF2B5EF4-FFF2-40B4-BE49-F238E27FC236}">
                  <a16:creationId xmlns:a16="http://schemas.microsoft.com/office/drawing/2014/main" id="{C26ADFF2-45AB-0604-51AF-09C588A3DC2C}"/>
                </a:ext>
              </a:extLst>
            </p:cNvPr>
            <p:cNvSpPr/>
            <p:nvPr/>
          </p:nvSpPr>
          <p:spPr>
            <a:xfrm>
              <a:off x="5156453" y="5497829"/>
              <a:ext cx="234950" cy="228600"/>
            </a:xfrm>
            <a:custGeom>
              <a:avLst/>
              <a:gdLst/>
              <a:ahLst/>
              <a:cxnLst/>
              <a:rect l="l" t="t" r="r" b="b"/>
              <a:pathLst>
                <a:path w="234950" h="228600">
                  <a:moveTo>
                    <a:pt x="234696" y="0"/>
                  </a:moveTo>
                  <a:lnTo>
                    <a:pt x="0" y="0"/>
                  </a:lnTo>
                  <a:lnTo>
                    <a:pt x="0" y="228600"/>
                  </a:lnTo>
                  <a:lnTo>
                    <a:pt x="234696" y="228600"/>
                  </a:lnTo>
                  <a:lnTo>
                    <a:pt x="234696" y="0"/>
                  </a:lnTo>
                  <a:close/>
                </a:path>
              </a:pathLst>
            </a:custGeom>
            <a:solidFill>
              <a:srgbClr val="9B6BEF"/>
            </a:solidFill>
          </p:spPr>
          <p:txBody>
            <a:bodyPr wrap="square" lIns="0" tIns="0" rIns="0" bIns="0" rtlCol="0"/>
            <a:lstStyle/>
            <a:p>
              <a:endParaRPr/>
            </a:p>
          </p:txBody>
        </p:sp>
        <p:sp>
          <p:nvSpPr>
            <p:cNvPr id="380" name="object 63">
              <a:extLst>
                <a:ext uri="{FF2B5EF4-FFF2-40B4-BE49-F238E27FC236}">
                  <a16:creationId xmlns:a16="http://schemas.microsoft.com/office/drawing/2014/main" id="{1043B2CE-8542-5998-E294-06073B9CFD5C}"/>
                </a:ext>
              </a:extLst>
            </p:cNvPr>
            <p:cNvSpPr/>
            <p:nvPr/>
          </p:nvSpPr>
          <p:spPr>
            <a:xfrm>
              <a:off x="5156453" y="5497829"/>
              <a:ext cx="234950" cy="228600"/>
            </a:xfrm>
            <a:custGeom>
              <a:avLst/>
              <a:gdLst/>
              <a:ahLst/>
              <a:cxnLst/>
              <a:rect l="l" t="t" r="r" b="b"/>
              <a:pathLst>
                <a:path w="234950" h="228600">
                  <a:moveTo>
                    <a:pt x="0" y="228600"/>
                  </a:moveTo>
                  <a:lnTo>
                    <a:pt x="234696" y="228600"/>
                  </a:lnTo>
                  <a:lnTo>
                    <a:pt x="234696" y="0"/>
                  </a:lnTo>
                  <a:lnTo>
                    <a:pt x="0" y="0"/>
                  </a:lnTo>
                  <a:lnTo>
                    <a:pt x="0" y="228600"/>
                  </a:lnTo>
                  <a:close/>
                </a:path>
              </a:pathLst>
            </a:custGeom>
            <a:ln w="19050">
              <a:solidFill>
                <a:srgbClr val="44536A"/>
              </a:solidFill>
            </a:ln>
          </p:spPr>
          <p:txBody>
            <a:bodyPr wrap="square" lIns="0" tIns="0" rIns="0" bIns="0" rtlCol="0"/>
            <a:lstStyle/>
            <a:p>
              <a:endParaRPr/>
            </a:p>
          </p:txBody>
        </p:sp>
      </p:grpSp>
      <p:grpSp>
        <p:nvGrpSpPr>
          <p:cNvPr id="382" name="object 65">
            <a:extLst>
              <a:ext uri="{FF2B5EF4-FFF2-40B4-BE49-F238E27FC236}">
                <a16:creationId xmlns:a16="http://schemas.microsoft.com/office/drawing/2014/main" id="{BB023991-3E41-5379-C3F9-4ACA77CA5766}"/>
              </a:ext>
            </a:extLst>
          </p:cNvPr>
          <p:cNvGrpSpPr/>
          <p:nvPr/>
        </p:nvGrpSpPr>
        <p:grpSpPr>
          <a:xfrm>
            <a:off x="357186" y="2024317"/>
            <a:ext cx="3185408" cy="685944"/>
            <a:chOff x="1198625" y="4353178"/>
            <a:chExt cx="8424220" cy="1814068"/>
          </a:xfrm>
        </p:grpSpPr>
        <p:sp>
          <p:nvSpPr>
            <p:cNvPr id="385" name="object 68">
              <a:extLst>
                <a:ext uri="{FF2B5EF4-FFF2-40B4-BE49-F238E27FC236}">
                  <a16:creationId xmlns:a16="http://schemas.microsoft.com/office/drawing/2014/main" id="{56BFED24-FF01-3CD1-144A-5F53944D9AF4}"/>
                </a:ext>
              </a:extLst>
            </p:cNvPr>
            <p:cNvSpPr/>
            <p:nvPr/>
          </p:nvSpPr>
          <p:spPr>
            <a:xfrm>
              <a:off x="7861300" y="5441188"/>
              <a:ext cx="443230" cy="76200"/>
            </a:xfrm>
            <a:custGeom>
              <a:avLst/>
              <a:gdLst/>
              <a:ahLst/>
              <a:cxnLst/>
              <a:rect l="l" t="t" r="r" b="b"/>
              <a:pathLst>
                <a:path w="443229" h="76200">
                  <a:moveTo>
                    <a:pt x="367410" y="0"/>
                  </a:moveTo>
                  <a:lnTo>
                    <a:pt x="367029" y="25449"/>
                  </a:lnTo>
                  <a:lnTo>
                    <a:pt x="379729" y="25653"/>
                  </a:lnTo>
                  <a:lnTo>
                    <a:pt x="379349" y="51053"/>
                  </a:lnTo>
                  <a:lnTo>
                    <a:pt x="366645" y="51053"/>
                  </a:lnTo>
                  <a:lnTo>
                    <a:pt x="366268" y="76200"/>
                  </a:lnTo>
                  <a:lnTo>
                    <a:pt x="418727" y="51053"/>
                  </a:lnTo>
                  <a:lnTo>
                    <a:pt x="379349" y="51053"/>
                  </a:lnTo>
                  <a:lnTo>
                    <a:pt x="366648" y="50849"/>
                  </a:lnTo>
                  <a:lnTo>
                    <a:pt x="419153" y="50849"/>
                  </a:lnTo>
                  <a:lnTo>
                    <a:pt x="443102" y="39370"/>
                  </a:lnTo>
                  <a:lnTo>
                    <a:pt x="367410" y="0"/>
                  </a:lnTo>
                  <a:close/>
                </a:path>
                <a:path w="443229" h="76200">
                  <a:moveTo>
                    <a:pt x="367029" y="25449"/>
                  </a:moveTo>
                  <a:lnTo>
                    <a:pt x="366648" y="50849"/>
                  </a:lnTo>
                  <a:lnTo>
                    <a:pt x="379349" y="51053"/>
                  </a:lnTo>
                  <a:lnTo>
                    <a:pt x="379729" y="25653"/>
                  </a:lnTo>
                  <a:lnTo>
                    <a:pt x="367029" y="25449"/>
                  </a:lnTo>
                  <a:close/>
                </a:path>
                <a:path w="443229" h="76200">
                  <a:moveTo>
                    <a:pt x="507" y="19558"/>
                  </a:moveTo>
                  <a:lnTo>
                    <a:pt x="0" y="44958"/>
                  </a:lnTo>
                  <a:lnTo>
                    <a:pt x="366648" y="50849"/>
                  </a:lnTo>
                  <a:lnTo>
                    <a:pt x="367029" y="25449"/>
                  </a:lnTo>
                  <a:lnTo>
                    <a:pt x="507" y="19558"/>
                  </a:lnTo>
                  <a:close/>
                </a:path>
              </a:pathLst>
            </a:custGeom>
            <a:solidFill>
              <a:srgbClr val="44536A"/>
            </a:solidFill>
          </p:spPr>
          <p:txBody>
            <a:bodyPr wrap="square" lIns="0" tIns="0" rIns="0" bIns="0" rtlCol="0"/>
            <a:lstStyle/>
            <a:p>
              <a:endParaRPr/>
            </a:p>
          </p:txBody>
        </p:sp>
        <p:sp>
          <p:nvSpPr>
            <p:cNvPr id="386" name="object 69">
              <a:extLst>
                <a:ext uri="{FF2B5EF4-FFF2-40B4-BE49-F238E27FC236}">
                  <a16:creationId xmlns:a16="http://schemas.microsoft.com/office/drawing/2014/main" id="{4C433B58-3A6B-A1FD-1D19-BB9A59517A72}"/>
                </a:ext>
              </a:extLst>
            </p:cNvPr>
            <p:cNvSpPr/>
            <p:nvPr/>
          </p:nvSpPr>
          <p:spPr>
            <a:xfrm>
              <a:off x="7026402" y="4808982"/>
              <a:ext cx="521334" cy="524510"/>
            </a:xfrm>
            <a:custGeom>
              <a:avLst/>
              <a:gdLst/>
              <a:ahLst/>
              <a:cxnLst/>
              <a:rect l="l" t="t" r="r" b="b"/>
              <a:pathLst>
                <a:path w="521334" h="524510">
                  <a:moveTo>
                    <a:pt x="521208" y="0"/>
                  </a:moveTo>
                  <a:lnTo>
                    <a:pt x="0" y="0"/>
                  </a:lnTo>
                  <a:lnTo>
                    <a:pt x="0" y="166116"/>
                  </a:lnTo>
                  <a:lnTo>
                    <a:pt x="0" y="315468"/>
                  </a:lnTo>
                  <a:lnTo>
                    <a:pt x="0" y="524256"/>
                  </a:lnTo>
                  <a:lnTo>
                    <a:pt x="521208" y="524256"/>
                  </a:lnTo>
                  <a:lnTo>
                    <a:pt x="521208" y="315468"/>
                  </a:lnTo>
                  <a:lnTo>
                    <a:pt x="521208" y="166116"/>
                  </a:lnTo>
                  <a:lnTo>
                    <a:pt x="521208" y="0"/>
                  </a:lnTo>
                  <a:close/>
                </a:path>
              </a:pathLst>
            </a:custGeom>
            <a:solidFill>
              <a:srgbClr val="9FC5E8"/>
            </a:solidFill>
          </p:spPr>
          <p:txBody>
            <a:bodyPr wrap="square" lIns="0" tIns="0" rIns="0" bIns="0" rtlCol="0"/>
            <a:lstStyle/>
            <a:p>
              <a:endParaRPr/>
            </a:p>
          </p:txBody>
        </p:sp>
        <p:sp>
          <p:nvSpPr>
            <p:cNvPr id="387" name="object 70">
              <a:extLst>
                <a:ext uri="{FF2B5EF4-FFF2-40B4-BE49-F238E27FC236}">
                  <a16:creationId xmlns:a16="http://schemas.microsoft.com/office/drawing/2014/main" id="{5357E155-8E7B-887B-3328-7B49004D74EE}"/>
                </a:ext>
              </a:extLst>
            </p:cNvPr>
            <p:cNvSpPr/>
            <p:nvPr/>
          </p:nvSpPr>
          <p:spPr>
            <a:xfrm>
              <a:off x="7026401" y="4808982"/>
              <a:ext cx="521334" cy="524510"/>
            </a:xfrm>
            <a:custGeom>
              <a:avLst/>
              <a:gdLst/>
              <a:ahLst/>
              <a:cxnLst/>
              <a:rect l="l" t="t" r="r" b="b"/>
              <a:pathLst>
                <a:path w="521334" h="524510">
                  <a:moveTo>
                    <a:pt x="0" y="524256"/>
                  </a:moveTo>
                  <a:lnTo>
                    <a:pt x="521207" y="524256"/>
                  </a:lnTo>
                  <a:lnTo>
                    <a:pt x="521207" y="0"/>
                  </a:lnTo>
                  <a:lnTo>
                    <a:pt x="0" y="0"/>
                  </a:lnTo>
                  <a:lnTo>
                    <a:pt x="0" y="524256"/>
                  </a:lnTo>
                  <a:close/>
                </a:path>
              </a:pathLst>
            </a:custGeom>
            <a:ln w="19050">
              <a:solidFill>
                <a:srgbClr val="44536A"/>
              </a:solidFill>
            </a:ln>
          </p:spPr>
          <p:txBody>
            <a:bodyPr wrap="square" lIns="0" tIns="0" rIns="0" bIns="0" rtlCol="0"/>
            <a:lstStyle/>
            <a:p>
              <a:endParaRPr/>
            </a:p>
          </p:txBody>
        </p:sp>
        <p:sp>
          <p:nvSpPr>
            <p:cNvPr id="388" name="object 71">
              <a:extLst>
                <a:ext uri="{FF2B5EF4-FFF2-40B4-BE49-F238E27FC236}">
                  <a16:creationId xmlns:a16="http://schemas.microsoft.com/office/drawing/2014/main" id="{D17D0CA9-B0B4-9376-8D2E-63A1A9E2EF1C}"/>
                </a:ext>
              </a:extLst>
            </p:cNvPr>
            <p:cNvSpPr/>
            <p:nvPr/>
          </p:nvSpPr>
          <p:spPr>
            <a:xfrm>
              <a:off x="7201916" y="4797933"/>
              <a:ext cx="170815" cy="177165"/>
            </a:xfrm>
            <a:custGeom>
              <a:avLst/>
              <a:gdLst/>
              <a:ahLst/>
              <a:cxnLst/>
              <a:rect l="l" t="t" r="r" b="b"/>
              <a:pathLst>
                <a:path w="170815" h="177164">
                  <a:moveTo>
                    <a:pt x="0" y="0"/>
                  </a:moveTo>
                  <a:lnTo>
                    <a:pt x="0" y="177165"/>
                  </a:lnTo>
                </a:path>
                <a:path w="170815" h="177164">
                  <a:moveTo>
                    <a:pt x="170687" y="0"/>
                  </a:moveTo>
                  <a:lnTo>
                    <a:pt x="170687" y="177165"/>
                  </a:lnTo>
                </a:path>
              </a:pathLst>
            </a:custGeom>
            <a:ln w="22605">
              <a:solidFill>
                <a:srgbClr val="44536A"/>
              </a:solidFill>
            </a:ln>
          </p:spPr>
          <p:txBody>
            <a:bodyPr wrap="square" lIns="0" tIns="0" rIns="0" bIns="0" rtlCol="0"/>
            <a:lstStyle/>
            <a:p>
              <a:endParaRPr/>
            </a:p>
          </p:txBody>
        </p:sp>
        <p:sp>
          <p:nvSpPr>
            <p:cNvPr id="389" name="object 72">
              <a:extLst>
                <a:ext uri="{FF2B5EF4-FFF2-40B4-BE49-F238E27FC236}">
                  <a16:creationId xmlns:a16="http://schemas.microsoft.com/office/drawing/2014/main" id="{99BC1D36-C95A-2B89-4D68-B3E1A0D9D141}"/>
                </a:ext>
              </a:extLst>
            </p:cNvPr>
            <p:cNvSpPr/>
            <p:nvPr/>
          </p:nvSpPr>
          <p:spPr>
            <a:xfrm>
              <a:off x="7016877" y="4963743"/>
              <a:ext cx="541655" cy="32384"/>
            </a:xfrm>
            <a:custGeom>
              <a:avLst/>
              <a:gdLst/>
              <a:ahLst/>
              <a:cxnLst/>
              <a:rect l="l" t="t" r="r" b="b"/>
              <a:pathLst>
                <a:path w="541654" h="32385">
                  <a:moveTo>
                    <a:pt x="541655" y="0"/>
                  </a:moveTo>
                  <a:lnTo>
                    <a:pt x="0" y="0"/>
                  </a:lnTo>
                  <a:lnTo>
                    <a:pt x="0" y="11353"/>
                  </a:lnTo>
                  <a:lnTo>
                    <a:pt x="0" y="20815"/>
                  </a:lnTo>
                  <a:lnTo>
                    <a:pt x="0" y="32181"/>
                  </a:lnTo>
                  <a:lnTo>
                    <a:pt x="541655" y="32181"/>
                  </a:lnTo>
                  <a:lnTo>
                    <a:pt x="541655" y="20815"/>
                  </a:lnTo>
                  <a:lnTo>
                    <a:pt x="541655" y="11353"/>
                  </a:lnTo>
                  <a:lnTo>
                    <a:pt x="541655" y="0"/>
                  </a:lnTo>
                  <a:close/>
                </a:path>
              </a:pathLst>
            </a:custGeom>
            <a:solidFill>
              <a:srgbClr val="44536A"/>
            </a:solidFill>
          </p:spPr>
          <p:txBody>
            <a:bodyPr wrap="square" lIns="0" tIns="0" rIns="0" bIns="0" rtlCol="0"/>
            <a:lstStyle/>
            <a:p>
              <a:endParaRPr/>
            </a:p>
          </p:txBody>
        </p:sp>
        <p:sp>
          <p:nvSpPr>
            <p:cNvPr id="390" name="object 73">
              <a:extLst>
                <a:ext uri="{FF2B5EF4-FFF2-40B4-BE49-F238E27FC236}">
                  <a16:creationId xmlns:a16="http://schemas.microsoft.com/office/drawing/2014/main" id="{5FFF94C3-D4E5-4DDC-88D1-588FCC8F4C5F}"/>
                </a:ext>
              </a:extLst>
            </p:cNvPr>
            <p:cNvSpPr/>
            <p:nvPr/>
          </p:nvSpPr>
          <p:spPr>
            <a:xfrm>
              <a:off x="7384542" y="5141531"/>
              <a:ext cx="173990" cy="0"/>
            </a:xfrm>
            <a:custGeom>
              <a:avLst/>
              <a:gdLst/>
              <a:ahLst/>
              <a:cxnLst/>
              <a:rect l="l" t="t" r="r" b="b"/>
              <a:pathLst>
                <a:path w="173990">
                  <a:moveTo>
                    <a:pt x="0" y="0"/>
                  </a:moveTo>
                  <a:lnTo>
                    <a:pt x="173990" y="0"/>
                  </a:lnTo>
                </a:path>
              </a:pathLst>
            </a:custGeom>
            <a:ln w="22733">
              <a:solidFill>
                <a:srgbClr val="44536A"/>
              </a:solidFill>
            </a:ln>
          </p:spPr>
          <p:txBody>
            <a:bodyPr wrap="square" lIns="0" tIns="0" rIns="0" bIns="0" rtlCol="0"/>
            <a:lstStyle/>
            <a:p>
              <a:endParaRPr/>
            </a:p>
          </p:txBody>
        </p:sp>
        <p:sp>
          <p:nvSpPr>
            <p:cNvPr id="391" name="object 74">
              <a:extLst>
                <a:ext uri="{FF2B5EF4-FFF2-40B4-BE49-F238E27FC236}">
                  <a16:creationId xmlns:a16="http://schemas.microsoft.com/office/drawing/2014/main" id="{BAA9B7AA-3ACC-62EA-2B96-92C860D01141}"/>
                </a:ext>
              </a:extLst>
            </p:cNvPr>
            <p:cNvSpPr/>
            <p:nvPr/>
          </p:nvSpPr>
          <p:spPr>
            <a:xfrm>
              <a:off x="6861810" y="4975097"/>
              <a:ext cx="523240" cy="525780"/>
            </a:xfrm>
            <a:custGeom>
              <a:avLst/>
              <a:gdLst/>
              <a:ahLst/>
              <a:cxnLst/>
              <a:rect l="l" t="t" r="r" b="b"/>
              <a:pathLst>
                <a:path w="523240" h="525779">
                  <a:moveTo>
                    <a:pt x="522719" y="0"/>
                  </a:moveTo>
                  <a:lnTo>
                    <a:pt x="0" y="0"/>
                  </a:lnTo>
                  <a:lnTo>
                    <a:pt x="0" y="149352"/>
                  </a:lnTo>
                  <a:lnTo>
                    <a:pt x="0" y="525780"/>
                  </a:lnTo>
                  <a:lnTo>
                    <a:pt x="522719" y="525780"/>
                  </a:lnTo>
                  <a:lnTo>
                    <a:pt x="522719" y="149352"/>
                  </a:lnTo>
                  <a:lnTo>
                    <a:pt x="522719" y="0"/>
                  </a:lnTo>
                  <a:close/>
                </a:path>
              </a:pathLst>
            </a:custGeom>
            <a:solidFill>
              <a:srgbClr val="B6D6A8"/>
            </a:solidFill>
          </p:spPr>
          <p:txBody>
            <a:bodyPr wrap="square" lIns="0" tIns="0" rIns="0" bIns="0" rtlCol="0"/>
            <a:lstStyle/>
            <a:p>
              <a:endParaRPr/>
            </a:p>
          </p:txBody>
        </p:sp>
        <p:sp>
          <p:nvSpPr>
            <p:cNvPr id="392" name="object 75">
              <a:extLst>
                <a:ext uri="{FF2B5EF4-FFF2-40B4-BE49-F238E27FC236}">
                  <a16:creationId xmlns:a16="http://schemas.microsoft.com/office/drawing/2014/main" id="{D182C206-27AE-0A15-A296-8D47E59611BC}"/>
                </a:ext>
              </a:extLst>
            </p:cNvPr>
            <p:cNvSpPr/>
            <p:nvPr/>
          </p:nvSpPr>
          <p:spPr>
            <a:xfrm>
              <a:off x="6861810" y="4975097"/>
              <a:ext cx="523240" cy="525780"/>
            </a:xfrm>
            <a:custGeom>
              <a:avLst/>
              <a:gdLst/>
              <a:ahLst/>
              <a:cxnLst/>
              <a:rect l="l" t="t" r="r" b="b"/>
              <a:pathLst>
                <a:path w="523240" h="525779">
                  <a:moveTo>
                    <a:pt x="0" y="525779"/>
                  </a:moveTo>
                  <a:lnTo>
                    <a:pt x="522731" y="525779"/>
                  </a:lnTo>
                  <a:lnTo>
                    <a:pt x="522731" y="0"/>
                  </a:lnTo>
                  <a:lnTo>
                    <a:pt x="0" y="0"/>
                  </a:lnTo>
                  <a:lnTo>
                    <a:pt x="0" y="525779"/>
                  </a:lnTo>
                  <a:close/>
                </a:path>
              </a:pathLst>
            </a:custGeom>
            <a:ln w="19050">
              <a:solidFill>
                <a:srgbClr val="44536A"/>
              </a:solidFill>
            </a:ln>
          </p:spPr>
          <p:txBody>
            <a:bodyPr wrap="square" lIns="0" tIns="0" rIns="0" bIns="0" rtlCol="0"/>
            <a:lstStyle/>
            <a:p>
              <a:endParaRPr/>
            </a:p>
          </p:txBody>
        </p:sp>
        <p:sp>
          <p:nvSpPr>
            <p:cNvPr id="393" name="object 76">
              <a:extLst>
                <a:ext uri="{FF2B5EF4-FFF2-40B4-BE49-F238E27FC236}">
                  <a16:creationId xmlns:a16="http://schemas.microsoft.com/office/drawing/2014/main" id="{C51A7546-2E60-3988-2390-D14D6777E23E}"/>
                </a:ext>
              </a:extLst>
            </p:cNvPr>
            <p:cNvSpPr/>
            <p:nvPr/>
          </p:nvSpPr>
          <p:spPr>
            <a:xfrm>
              <a:off x="7037387" y="4964048"/>
              <a:ext cx="0" cy="160655"/>
            </a:xfrm>
            <a:custGeom>
              <a:avLst/>
              <a:gdLst/>
              <a:ahLst/>
              <a:cxnLst/>
              <a:rect l="l" t="t" r="r" b="b"/>
              <a:pathLst>
                <a:path h="160654">
                  <a:moveTo>
                    <a:pt x="0" y="0"/>
                  </a:moveTo>
                  <a:lnTo>
                    <a:pt x="0" y="160400"/>
                  </a:lnTo>
                </a:path>
              </a:pathLst>
            </a:custGeom>
            <a:ln w="22732">
              <a:solidFill>
                <a:srgbClr val="44536A"/>
              </a:solidFill>
            </a:ln>
          </p:spPr>
          <p:txBody>
            <a:bodyPr wrap="square" lIns="0" tIns="0" rIns="0" bIns="0" rtlCol="0"/>
            <a:lstStyle/>
            <a:p>
              <a:endParaRPr/>
            </a:p>
          </p:txBody>
        </p:sp>
        <p:sp>
          <p:nvSpPr>
            <p:cNvPr id="394" name="object 77">
              <a:extLst>
                <a:ext uri="{FF2B5EF4-FFF2-40B4-BE49-F238E27FC236}">
                  <a16:creationId xmlns:a16="http://schemas.microsoft.com/office/drawing/2014/main" id="{5670620E-BBB4-B2F5-5B2B-5C98EF3178A9}"/>
                </a:ext>
              </a:extLst>
            </p:cNvPr>
            <p:cNvSpPr/>
            <p:nvPr/>
          </p:nvSpPr>
          <p:spPr>
            <a:xfrm>
              <a:off x="7208075" y="4964048"/>
              <a:ext cx="0" cy="549275"/>
            </a:xfrm>
            <a:custGeom>
              <a:avLst/>
              <a:gdLst/>
              <a:ahLst/>
              <a:cxnLst/>
              <a:rect l="l" t="t" r="r" b="b"/>
              <a:pathLst>
                <a:path h="549275">
                  <a:moveTo>
                    <a:pt x="0" y="160400"/>
                  </a:moveTo>
                  <a:lnTo>
                    <a:pt x="0" y="548766"/>
                  </a:lnTo>
                </a:path>
                <a:path h="549275">
                  <a:moveTo>
                    <a:pt x="0" y="0"/>
                  </a:moveTo>
                  <a:lnTo>
                    <a:pt x="0" y="160400"/>
                  </a:lnTo>
                </a:path>
              </a:pathLst>
            </a:custGeom>
            <a:ln w="22733">
              <a:solidFill>
                <a:srgbClr val="44536A"/>
              </a:solidFill>
            </a:ln>
          </p:spPr>
          <p:txBody>
            <a:bodyPr wrap="square" lIns="0" tIns="0" rIns="0" bIns="0" rtlCol="0"/>
            <a:lstStyle/>
            <a:p>
              <a:endParaRPr/>
            </a:p>
          </p:txBody>
        </p:sp>
        <p:sp>
          <p:nvSpPr>
            <p:cNvPr id="395" name="object 78">
              <a:extLst>
                <a:ext uri="{FF2B5EF4-FFF2-40B4-BE49-F238E27FC236}">
                  <a16:creationId xmlns:a16="http://schemas.microsoft.com/office/drawing/2014/main" id="{B19C49F7-0703-79B3-547D-4E73B814A558}"/>
                </a:ext>
              </a:extLst>
            </p:cNvPr>
            <p:cNvSpPr/>
            <p:nvPr/>
          </p:nvSpPr>
          <p:spPr>
            <a:xfrm>
              <a:off x="7218425" y="5150675"/>
              <a:ext cx="175895" cy="0"/>
            </a:xfrm>
            <a:custGeom>
              <a:avLst/>
              <a:gdLst/>
              <a:ahLst/>
              <a:cxnLst/>
              <a:rect l="l" t="t" r="r" b="b"/>
              <a:pathLst>
                <a:path w="175895">
                  <a:moveTo>
                    <a:pt x="0" y="0"/>
                  </a:moveTo>
                  <a:lnTo>
                    <a:pt x="175514" y="0"/>
                  </a:lnTo>
                </a:path>
              </a:pathLst>
            </a:custGeom>
            <a:ln w="22733">
              <a:solidFill>
                <a:srgbClr val="44536A"/>
              </a:solidFill>
            </a:ln>
          </p:spPr>
          <p:txBody>
            <a:bodyPr wrap="square" lIns="0" tIns="0" rIns="0" bIns="0" rtlCol="0"/>
            <a:lstStyle/>
            <a:p>
              <a:endParaRPr/>
            </a:p>
          </p:txBody>
        </p:sp>
        <p:sp>
          <p:nvSpPr>
            <p:cNvPr id="396" name="object 79">
              <a:extLst>
                <a:ext uri="{FF2B5EF4-FFF2-40B4-BE49-F238E27FC236}">
                  <a16:creationId xmlns:a16="http://schemas.microsoft.com/office/drawing/2014/main" id="{BECF8A27-54FB-664A-D9D7-F9F10D3AE6E9}"/>
                </a:ext>
              </a:extLst>
            </p:cNvPr>
            <p:cNvSpPr/>
            <p:nvPr/>
          </p:nvSpPr>
          <p:spPr>
            <a:xfrm>
              <a:off x="7218425" y="5307647"/>
              <a:ext cx="175895" cy="0"/>
            </a:xfrm>
            <a:custGeom>
              <a:avLst/>
              <a:gdLst/>
              <a:ahLst/>
              <a:cxnLst/>
              <a:rect l="l" t="t" r="r" b="b"/>
              <a:pathLst>
                <a:path w="175895">
                  <a:moveTo>
                    <a:pt x="0" y="0"/>
                  </a:moveTo>
                  <a:lnTo>
                    <a:pt x="175514" y="0"/>
                  </a:lnTo>
                </a:path>
              </a:pathLst>
            </a:custGeom>
            <a:ln w="22732">
              <a:solidFill>
                <a:srgbClr val="44536A"/>
              </a:solidFill>
            </a:ln>
          </p:spPr>
          <p:txBody>
            <a:bodyPr wrap="square" lIns="0" tIns="0" rIns="0" bIns="0" rtlCol="0"/>
            <a:lstStyle/>
            <a:p>
              <a:endParaRPr/>
            </a:p>
          </p:txBody>
        </p:sp>
        <p:sp>
          <p:nvSpPr>
            <p:cNvPr id="397" name="object 80">
              <a:extLst>
                <a:ext uri="{FF2B5EF4-FFF2-40B4-BE49-F238E27FC236}">
                  <a16:creationId xmlns:a16="http://schemas.microsoft.com/office/drawing/2014/main" id="{EAF7DAD8-0B1B-79CE-3F41-7A3CB2272BE4}"/>
                </a:ext>
              </a:extLst>
            </p:cNvPr>
            <p:cNvSpPr/>
            <p:nvPr/>
          </p:nvSpPr>
          <p:spPr>
            <a:xfrm>
              <a:off x="6683501" y="5124450"/>
              <a:ext cx="535305" cy="528955"/>
            </a:xfrm>
            <a:custGeom>
              <a:avLst/>
              <a:gdLst/>
              <a:ahLst/>
              <a:cxnLst/>
              <a:rect l="l" t="t" r="r" b="b"/>
              <a:pathLst>
                <a:path w="535304" h="528954">
                  <a:moveTo>
                    <a:pt x="534924" y="0"/>
                  </a:moveTo>
                  <a:lnTo>
                    <a:pt x="0" y="0"/>
                  </a:lnTo>
                  <a:lnTo>
                    <a:pt x="0" y="528828"/>
                  </a:lnTo>
                  <a:lnTo>
                    <a:pt x="534924" y="528828"/>
                  </a:lnTo>
                  <a:lnTo>
                    <a:pt x="534924" y="0"/>
                  </a:lnTo>
                  <a:close/>
                </a:path>
              </a:pathLst>
            </a:custGeom>
            <a:solidFill>
              <a:srgbClr val="EB9999"/>
            </a:solidFill>
          </p:spPr>
          <p:txBody>
            <a:bodyPr wrap="square" lIns="0" tIns="0" rIns="0" bIns="0" rtlCol="0"/>
            <a:lstStyle/>
            <a:p>
              <a:endParaRPr/>
            </a:p>
          </p:txBody>
        </p:sp>
        <p:sp>
          <p:nvSpPr>
            <p:cNvPr id="398" name="object 81">
              <a:extLst>
                <a:ext uri="{FF2B5EF4-FFF2-40B4-BE49-F238E27FC236}">
                  <a16:creationId xmlns:a16="http://schemas.microsoft.com/office/drawing/2014/main" id="{8B47DE3F-86D5-68F4-E4ED-415190B145A2}"/>
                </a:ext>
              </a:extLst>
            </p:cNvPr>
            <p:cNvSpPr/>
            <p:nvPr/>
          </p:nvSpPr>
          <p:spPr>
            <a:xfrm>
              <a:off x="6683501" y="5122926"/>
              <a:ext cx="535305" cy="532765"/>
            </a:xfrm>
            <a:custGeom>
              <a:avLst/>
              <a:gdLst/>
              <a:ahLst/>
              <a:cxnLst/>
              <a:rect l="l" t="t" r="r" b="b"/>
              <a:pathLst>
                <a:path w="535304" h="532764">
                  <a:moveTo>
                    <a:pt x="0" y="530352"/>
                  </a:moveTo>
                  <a:lnTo>
                    <a:pt x="534924" y="530352"/>
                  </a:lnTo>
                  <a:lnTo>
                    <a:pt x="534924" y="1524"/>
                  </a:lnTo>
                  <a:lnTo>
                    <a:pt x="0" y="1524"/>
                  </a:lnTo>
                  <a:lnTo>
                    <a:pt x="0" y="530352"/>
                  </a:lnTo>
                  <a:close/>
                </a:path>
                <a:path w="535304" h="532764">
                  <a:moveTo>
                    <a:pt x="178307" y="0"/>
                  </a:moveTo>
                  <a:lnTo>
                    <a:pt x="181991" y="532599"/>
                  </a:lnTo>
                </a:path>
                <a:path w="535304" h="532764">
                  <a:moveTo>
                    <a:pt x="352044" y="0"/>
                  </a:moveTo>
                  <a:lnTo>
                    <a:pt x="355726" y="532599"/>
                  </a:lnTo>
                </a:path>
                <a:path w="535304" h="532764">
                  <a:moveTo>
                    <a:pt x="0" y="178943"/>
                  </a:moveTo>
                  <a:lnTo>
                    <a:pt x="534416" y="175260"/>
                  </a:lnTo>
                </a:path>
                <a:path w="535304" h="532764">
                  <a:moveTo>
                    <a:pt x="0" y="338963"/>
                  </a:moveTo>
                  <a:lnTo>
                    <a:pt x="534416" y="335280"/>
                  </a:lnTo>
                </a:path>
              </a:pathLst>
            </a:custGeom>
            <a:ln w="19050">
              <a:solidFill>
                <a:srgbClr val="44536A"/>
              </a:solidFill>
            </a:ln>
          </p:spPr>
          <p:txBody>
            <a:bodyPr wrap="square" lIns="0" tIns="0" rIns="0" bIns="0" rtlCol="0"/>
            <a:lstStyle/>
            <a:p>
              <a:endParaRPr/>
            </a:p>
          </p:txBody>
        </p:sp>
        <p:sp>
          <p:nvSpPr>
            <p:cNvPr id="399" name="object 82">
              <a:extLst>
                <a:ext uri="{FF2B5EF4-FFF2-40B4-BE49-F238E27FC236}">
                  <a16:creationId xmlns:a16="http://schemas.microsoft.com/office/drawing/2014/main" id="{00966697-BAA2-4597-FA01-A4036EA6C781}"/>
                </a:ext>
              </a:extLst>
            </p:cNvPr>
            <p:cNvSpPr/>
            <p:nvPr/>
          </p:nvSpPr>
          <p:spPr>
            <a:xfrm>
              <a:off x="1442466" y="4684013"/>
              <a:ext cx="1347470" cy="1259205"/>
            </a:xfrm>
            <a:custGeom>
              <a:avLst/>
              <a:gdLst/>
              <a:ahLst/>
              <a:cxnLst/>
              <a:rect l="l" t="t" r="r" b="b"/>
              <a:pathLst>
                <a:path w="1347470" h="1259204">
                  <a:moveTo>
                    <a:pt x="1347216" y="0"/>
                  </a:moveTo>
                  <a:lnTo>
                    <a:pt x="0" y="0"/>
                  </a:lnTo>
                  <a:lnTo>
                    <a:pt x="0" y="103644"/>
                  </a:lnTo>
                  <a:lnTo>
                    <a:pt x="0" y="224028"/>
                  </a:lnTo>
                  <a:lnTo>
                    <a:pt x="0" y="1258824"/>
                  </a:lnTo>
                  <a:lnTo>
                    <a:pt x="1347216" y="1258824"/>
                  </a:lnTo>
                  <a:lnTo>
                    <a:pt x="1347216" y="224028"/>
                  </a:lnTo>
                  <a:lnTo>
                    <a:pt x="1347216" y="103644"/>
                  </a:lnTo>
                  <a:lnTo>
                    <a:pt x="1347216" y="0"/>
                  </a:lnTo>
                  <a:close/>
                </a:path>
              </a:pathLst>
            </a:custGeom>
            <a:solidFill>
              <a:srgbClr val="0E68B6"/>
            </a:solidFill>
          </p:spPr>
          <p:txBody>
            <a:bodyPr wrap="square" lIns="0" tIns="0" rIns="0" bIns="0" rtlCol="0"/>
            <a:lstStyle/>
            <a:p>
              <a:endParaRPr/>
            </a:p>
          </p:txBody>
        </p:sp>
        <p:sp>
          <p:nvSpPr>
            <p:cNvPr id="400" name="object 83">
              <a:extLst>
                <a:ext uri="{FF2B5EF4-FFF2-40B4-BE49-F238E27FC236}">
                  <a16:creationId xmlns:a16="http://schemas.microsoft.com/office/drawing/2014/main" id="{1482D7BE-E405-D616-D7B6-C6F049B36D8B}"/>
                </a:ext>
              </a:extLst>
            </p:cNvPr>
            <p:cNvSpPr/>
            <p:nvPr/>
          </p:nvSpPr>
          <p:spPr>
            <a:xfrm>
              <a:off x="1442465" y="4684014"/>
              <a:ext cx="1347470" cy="1259205"/>
            </a:xfrm>
            <a:custGeom>
              <a:avLst/>
              <a:gdLst/>
              <a:ahLst/>
              <a:cxnLst/>
              <a:rect l="l" t="t" r="r" b="b"/>
              <a:pathLst>
                <a:path w="1347470" h="1259204">
                  <a:moveTo>
                    <a:pt x="0" y="1258824"/>
                  </a:moveTo>
                  <a:lnTo>
                    <a:pt x="1347216" y="1258824"/>
                  </a:lnTo>
                  <a:lnTo>
                    <a:pt x="1347216" y="0"/>
                  </a:lnTo>
                  <a:lnTo>
                    <a:pt x="0" y="0"/>
                  </a:lnTo>
                  <a:lnTo>
                    <a:pt x="0" y="1258824"/>
                  </a:lnTo>
                  <a:close/>
                </a:path>
              </a:pathLst>
            </a:custGeom>
            <a:ln w="19050">
              <a:solidFill>
                <a:srgbClr val="000000"/>
              </a:solidFill>
            </a:ln>
          </p:spPr>
          <p:txBody>
            <a:bodyPr wrap="square" lIns="0" tIns="0" rIns="0" bIns="0" rtlCol="0"/>
            <a:lstStyle/>
            <a:p>
              <a:endParaRPr/>
            </a:p>
          </p:txBody>
        </p:sp>
        <p:sp>
          <p:nvSpPr>
            <p:cNvPr id="401" name="object 84">
              <a:extLst>
                <a:ext uri="{FF2B5EF4-FFF2-40B4-BE49-F238E27FC236}">
                  <a16:creationId xmlns:a16="http://schemas.microsoft.com/office/drawing/2014/main" id="{A4978277-99AB-3355-4818-5F6389D9E675}"/>
                </a:ext>
              </a:extLst>
            </p:cNvPr>
            <p:cNvSpPr/>
            <p:nvPr/>
          </p:nvSpPr>
          <p:spPr>
            <a:xfrm>
              <a:off x="2115438" y="4674489"/>
              <a:ext cx="227329" cy="113664"/>
            </a:xfrm>
            <a:custGeom>
              <a:avLst/>
              <a:gdLst/>
              <a:ahLst/>
              <a:cxnLst/>
              <a:rect l="l" t="t" r="r" b="b"/>
              <a:pathLst>
                <a:path w="227330" h="113664">
                  <a:moveTo>
                    <a:pt x="0" y="0"/>
                  </a:moveTo>
                  <a:lnTo>
                    <a:pt x="0" y="113157"/>
                  </a:lnTo>
                </a:path>
                <a:path w="227330" h="113664">
                  <a:moveTo>
                    <a:pt x="227075" y="0"/>
                  </a:moveTo>
                  <a:lnTo>
                    <a:pt x="227075" y="113157"/>
                  </a:lnTo>
                </a:path>
              </a:pathLst>
            </a:custGeom>
            <a:ln w="23875">
              <a:solidFill>
                <a:srgbClr val="44536A"/>
              </a:solidFill>
            </a:ln>
          </p:spPr>
          <p:txBody>
            <a:bodyPr wrap="square" lIns="0" tIns="0" rIns="0" bIns="0" rtlCol="0"/>
            <a:lstStyle/>
            <a:p>
              <a:endParaRPr/>
            </a:p>
          </p:txBody>
        </p:sp>
        <p:sp>
          <p:nvSpPr>
            <p:cNvPr id="402" name="object 85">
              <a:extLst>
                <a:ext uri="{FF2B5EF4-FFF2-40B4-BE49-F238E27FC236}">
                  <a16:creationId xmlns:a16="http://schemas.microsoft.com/office/drawing/2014/main" id="{D9921DE6-D179-76F7-FFCE-C470A23B8BE1}"/>
                </a:ext>
              </a:extLst>
            </p:cNvPr>
            <p:cNvSpPr/>
            <p:nvPr/>
          </p:nvSpPr>
          <p:spPr>
            <a:xfrm>
              <a:off x="2569591" y="4674489"/>
              <a:ext cx="0" cy="113664"/>
            </a:xfrm>
            <a:custGeom>
              <a:avLst/>
              <a:gdLst/>
              <a:ahLst/>
              <a:cxnLst/>
              <a:rect l="l" t="t" r="r" b="b"/>
              <a:pathLst>
                <a:path h="113664">
                  <a:moveTo>
                    <a:pt x="0" y="0"/>
                  </a:moveTo>
                  <a:lnTo>
                    <a:pt x="0" y="113157"/>
                  </a:lnTo>
                </a:path>
              </a:pathLst>
            </a:custGeom>
            <a:ln w="23876">
              <a:solidFill>
                <a:srgbClr val="44536A"/>
              </a:solidFill>
            </a:ln>
          </p:spPr>
          <p:txBody>
            <a:bodyPr wrap="square" lIns="0" tIns="0" rIns="0" bIns="0" rtlCol="0"/>
            <a:lstStyle/>
            <a:p>
              <a:endParaRPr/>
            </a:p>
          </p:txBody>
        </p:sp>
        <p:sp>
          <p:nvSpPr>
            <p:cNvPr id="403" name="object 86">
              <a:extLst>
                <a:ext uri="{FF2B5EF4-FFF2-40B4-BE49-F238E27FC236}">
                  <a16:creationId xmlns:a16="http://schemas.microsoft.com/office/drawing/2014/main" id="{755B346A-6636-C9B3-79C3-4CCE36FD23B7}"/>
                </a:ext>
              </a:extLst>
            </p:cNvPr>
            <p:cNvSpPr/>
            <p:nvPr/>
          </p:nvSpPr>
          <p:spPr>
            <a:xfrm>
              <a:off x="1670430" y="4674489"/>
              <a:ext cx="219710" cy="113664"/>
            </a:xfrm>
            <a:custGeom>
              <a:avLst/>
              <a:gdLst/>
              <a:ahLst/>
              <a:cxnLst/>
              <a:rect l="l" t="t" r="r" b="b"/>
              <a:pathLst>
                <a:path w="219710" h="113664">
                  <a:moveTo>
                    <a:pt x="219456" y="0"/>
                  </a:moveTo>
                  <a:lnTo>
                    <a:pt x="219456" y="113157"/>
                  </a:lnTo>
                </a:path>
                <a:path w="219710" h="113664">
                  <a:moveTo>
                    <a:pt x="0" y="0"/>
                  </a:moveTo>
                  <a:lnTo>
                    <a:pt x="0" y="113157"/>
                  </a:lnTo>
                </a:path>
              </a:pathLst>
            </a:custGeom>
            <a:ln w="23875">
              <a:solidFill>
                <a:srgbClr val="44536A"/>
              </a:solidFill>
            </a:ln>
          </p:spPr>
          <p:txBody>
            <a:bodyPr wrap="square" lIns="0" tIns="0" rIns="0" bIns="0" rtlCol="0"/>
            <a:lstStyle/>
            <a:p>
              <a:endParaRPr/>
            </a:p>
          </p:txBody>
        </p:sp>
        <p:sp>
          <p:nvSpPr>
            <p:cNvPr id="404" name="object 87">
              <a:extLst>
                <a:ext uri="{FF2B5EF4-FFF2-40B4-BE49-F238E27FC236}">
                  <a16:creationId xmlns:a16="http://schemas.microsoft.com/office/drawing/2014/main" id="{70594254-F19A-7AED-D2F3-450E940210B3}"/>
                </a:ext>
              </a:extLst>
            </p:cNvPr>
            <p:cNvSpPr/>
            <p:nvPr/>
          </p:nvSpPr>
          <p:spPr>
            <a:xfrm>
              <a:off x="2681477" y="4894960"/>
              <a:ext cx="116839" cy="0"/>
            </a:xfrm>
            <a:custGeom>
              <a:avLst/>
              <a:gdLst/>
              <a:ahLst/>
              <a:cxnLst/>
              <a:rect l="l" t="t" r="r" b="b"/>
              <a:pathLst>
                <a:path w="116839">
                  <a:moveTo>
                    <a:pt x="0" y="0"/>
                  </a:moveTo>
                  <a:lnTo>
                    <a:pt x="116713" y="0"/>
                  </a:lnTo>
                </a:path>
              </a:pathLst>
            </a:custGeom>
            <a:ln w="23368">
              <a:solidFill>
                <a:srgbClr val="44536A"/>
              </a:solidFill>
            </a:ln>
          </p:spPr>
          <p:txBody>
            <a:bodyPr wrap="square" lIns="0" tIns="0" rIns="0" bIns="0" rtlCol="0"/>
            <a:lstStyle/>
            <a:p>
              <a:endParaRPr/>
            </a:p>
          </p:txBody>
        </p:sp>
        <p:pic>
          <p:nvPicPr>
            <p:cNvPr id="405" name="object 88">
              <a:extLst>
                <a:ext uri="{FF2B5EF4-FFF2-40B4-BE49-F238E27FC236}">
                  <a16:creationId xmlns:a16="http://schemas.microsoft.com/office/drawing/2014/main" id="{0E0639F7-7B4B-2B01-89CE-8219DF8564E0}"/>
                </a:ext>
              </a:extLst>
            </p:cNvPr>
            <p:cNvPicPr/>
            <p:nvPr/>
          </p:nvPicPr>
          <p:blipFill>
            <a:blip r:embed="rId3" cstate="print"/>
            <a:stretch>
              <a:fillRect/>
            </a:stretch>
          </p:blipFill>
          <p:spPr>
            <a:xfrm>
              <a:off x="9482454" y="4353178"/>
              <a:ext cx="140391" cy="1186942"/>
            </a:xfrm>
            <a:prstGeom prst="rect">
              <a:avLst/>
            </a:prstGeom>
          </p:spPr>
        </p:pic>
        <p:sp>
          <p:nvSpPr>
            <p:cNvPr id="406" name="object 89">
              <a:extLst>
                <a:ext uri="{FF2B5EF4-FFF2-40B4-BE49-F238E27FC236}">
                  <a16:creationId xmlns:a16="http://schemas.microsoft.com/office/drawing/2014/main" id="{88E71148-8A36-B6C6-E18B-92EA2C260B40}"/>
                </a:ext>
              </a:extLst>
            </p:cNvPr>
            <p:cNvSpPr/>
            <p:nvPr/>
          </p:nvSpPr>
          <p:spPr>
            <a:xfrm>
              <a:off x="2681477" y="5105272"/>
              <a:ext cx="116839" cy="419100"/>
            </a:xfrm>
            <a:custGeom>
              <a:avLst/>
              <a:gdLst/>
              <a:ahLst/>
              <a:cxnLst/>
              <a:rect l="l" t="t" r="r" b="b"/>
              <a:pathLst>
                <a:path w="116839" h="419100">
                  <a:moveTo>
                    <a:pt x="0" y="0"/>
                  </a:moveTo>
                  <a:lnTo>
                    <a:pt x="116713" y="0"/>
                  </a:lnTo>
                </a:path>
                <a:path w="116839" h="419100">
                  <a:moveTo>
                    <a:pt x="0" y="210311"/>
                  </a:moveTo>
                  <a:lnTo>
                    <a:pt x="116713" y="210311"/>
                  </a:lnTo>
                </a:path>
                <a:path w="116839" h="419100">
                  <a:moveTo>
                    <a:pt x="0" y="419099"/>
                  </a:moveTo>
                  <a:lnTo>
                    <a:pt x="116713" y="419099"/>
                  </a:lnTo>
                </a:path>
              </a:pathLst>
            </a:custGeom>
            <a:ln w="23368">
              <a:solidFill>
                <a:srgbClr val="44536A"/>
              </a:solidFill>
            </a:ln>
          </p:spPr>
          <p:txBody>
            <a:bodyPr wrap="square" lIns="0" tIns="0" rIns="0" bIns="0" rtlCol="0"/>
            <a:lstStyle/>
            <a:p>
              <a:endParaRPr/>
            </a:p>
          </p:txBody>
        </p:sp>
        <p:sp>
          <p:nvSpPr>
            <p:cNvPr id="407" name="object 90">
              <a:extLst>
                <a:ext uri="{FF2B5EF4-FFF2-40B4-BE49-F238E27FC236}">
                  <a16:creationId xmlns:a16="http://schemas.microsoft.com/office/drawing/2014/main" id="{EF482327-849F-4B04-2F3A-C8A1AE090768}"/>
                </a:ext>
              </a:extLst>
            </p:cNvPr>
            <p:cNvSpPr/>
            <p:nvPr/>
          </p:nvSpPr>
          <p:spPr>
            <a:xfrm>
              <a:off x="2681477" y="5734703"/>
              <a:ext cx="116839" cy="0"/>
            </a:xfrm>
            <a:custGeom>
              <a:avLst/>
              <a:gdLst/>
              <a:ahLst/>
              <a:cxnLst/>
              <a:rect l="l" t="t" r="r" b="b"/>
              <a:pathLst>
                <a:path w="116839">
                  <a:moveTo>
                    <a:pt x="0" y="0"/>
                  </a:moveTo>
                  <a:lnTo>
                    <a:pt x="116713" y="0"/>
                  </a:lnTo>
                </a:path>
              </a:pathLst>
            </a:custGeom>
            <a:ln w="23406">
              <a:solidFill>
                <a:srgbClr val="44536A"/>
              </a:solidFill>
            </a:ln>
          </p:spPr>
          <p:txBody>
            <a:bodyPr wrap="square" lIns="0" tIns="0" rIns="0" bIns="0" rtlCol="0"/>
            <a:lstStyle/>
            <a:p>
              <a:endParaRPr/>
            </a:p>
          </p:txBody>
        </p:sp>
        <p:sp>
          <p:nvSpPr>
            <p:cNvPr id="408" name="object 91">
              <a:extLst>
                <a:ext uri="{FF2B5EF4-FFF2-40B4-BE49-F238E27FC236}">
                  <a16:creationId xmlns:a16="http://schemas.microsoft.com/office/drawing/2014/main" id="{30EC7AF9-8A7D-656B-FD63-D2070ED8EA21}"/>
                </a:ext>
              </a:extLst>
            </p:cNvPr>
            <p:cNvSpPr/>
            <p:nvPr/>
          </p:nvSpPr>
          <p:spPr>
            <a:xfrm>
              <a:off x="1335786" y="4787658"/>
              <a:ext cx="1346200" cy="1260475"/>
            </a:xfrm>
            <a:custGeom>
              <a:avLst/>
              <a:gdLst/>
              <a:ahLst/>
              <a:cxnLst/>
              <a:rect l="l" t="t" r="r" b="b"/>
              <a:pathLst>
                <a:path w="1346200" h="1260475">
                  <a:moveTo>
                    <a:pt x="1345692" y="0"/>
                  </a:moveTo>
                  <a:lnTo>
                    <a:pt x="0" y="0"/>
                  </a:lnTo>
                  <a:lnTo>
                    <a:pt x="0" y="120383"/>
                  </a:lnTo>
                  <a:lnTo>
                    <a:pt x="0" y="1260335"/>
                  </a:lnTo>
                  <a:lnTo>
                    <a:pt x="1345692" y="1260335"/>
                  </a:lnTo>
                  <a:lnTo>
                    <a:pt x="1345692" y="120383"/>
                  </a:lnTo>
                  <a:lnTo>
                    <a:pt x="1345692" y="0"/>
                  </a:lnTo>
                  <a:close/>
                </a:path>
              </a:pathLst>
            </a:custGeom>
            <a:solidFill>
              <a:srgbClr val="439F46"/>
            </a:solidFill>
          </p:spPr>
          <p:txBody>
            <a:bodyPr wrap="square" lIns="0" tIns="0" rIns="0" bIns="0" rtlCol="0"/>
            <a:lstStyle/>
            <a:p>
              <a:endParaRPr/>
            </a:p>
          </p:txBody>
        </p:sp>
        <p:sp>
          <p:nvSpPr>
            <p:cNvPr id="409" name="object 92">
              <a:extLst>
                <a:ext uri="{FF2B5EF4-FFF2-40B4-BE49-F238E27FC236}">
                  <a16:creationId xmlns:a16="http://schemas.microsoft.com/office/drawing/2014/main" id="{7F925765-0A14-5446-88B0-1353CBC3531A}"/>
                </a:ext>
              </a:extLst>
            </p:cNvPr>
            <p:cNvSpPr/>
            <p:nvPr/>
          </p:nvSpPr>
          <p:spPr>
            <a:xfrm>
              <a:off x="1335785" y="4787646"/>
              <a:ext cx="1346200" cy="1260475"/>
            </a:xfrm>
            <a:custGeom>
              <a:avLst/>
              <a:gdLst/>
              <a:ahLst/>
              <a:cxnLst/>
              <a:rect l="l" t="t" r="r" b="b"/>
              <a:pathLst>
                <a:path w="1346200" h="1260475">
                  <a:moveTo>
                    <a:pt x="0" y="1260347"/>
                  </a:moveTo>
                  <a:lnTo>
                    <a:pt x="1345691" y="1260347"/>
                  </a:lnTo>
                  <a:lnTo>
                    <a:pt x="1345691" y="0"/>
                  </a:lnTo>
                  <a:lnTo>
                    <a:pt x="0" y="0"/>
                  </a:lnTo>
                  <a:lnTo>
                    <a:pt x="0" y="1260347"/>
                  </a:lnTo>
                  <a:close/>
                </a:path>
              </a:pathLst>
            </a:custGeom>
            <a:ln w="19050">
              <a:solidFill>
                <a:srgbClr val="000000"/>
              </a:solidFill>
            </a:ln>
          </p:spPr>
          <p:txBody>
            <a:bodyPr wrap="square" lIns="0" tIns="0" rIns="0" bIns="0" rtlCol="0"/>
            <a:lstStyle/>
            <a:p>
              <a:endParaRPr/>
            </a:p>
          </p:txBody>
        </p:sp>
        <p:sp>
          <p:nvSpPr>
            <p:cNvPr id="410" name="object 93">
              <a:extLst>
                <a:ext uri="{FF2B5EF4-FFF2-40B4-BE49-F238E27FC236}">
                  <a16:creationId xmlns:a16="http://schemas.microsoft.com/office/drawing/2014/main" id="{1E1524C3-66CD-4A05-220B-8BEAD688F43B}"/>
                </a:ext>
              </a:extLst>
            </p:cNvPr>
            <p:cNvSpPr/>
            <p:nvPr/>
          </p:nvSpPr>
          <p:spPr>
            <a:xfrm>
              <a:off x="2008758" y="4778121"/>
              <a:ext cx="0" cy="130175"/>
            </a:xfrm>
            <a:custGeom>
              <a:avLst/>
              <a:gdLst/>
              <a:ahLst/>
              <a:cxnLst/>
              <a:rect l="l" t="t" r="r" b="b"/>
              <a:pathLst>
                <a:path h="130175">
                  <a:moveTo>
                    <a:pt x="0" y="0"/>
                  </a:moveTo>
                  <a:lnTo>
                    <a:pt x="0" y="129920"/>
                  </a:lnTo>
                </a:path>
              </a:pathLst>
            </a:custGeom>
            <a:ln w="23876">
              <a:solidFill>
                <a:srgbClr val="44536A"/>
              </a:solidFill>
            </a:ln>
          </p:spPr>
          <p:txBody>
            <a:bodyPr wrap="square" lIns="0" tIns="0" rIns="0" bIns="0" rtlCol="0"/>
            <a:lstStyle/>
            <a:p>
              <a:endParaRPr/>
            </a:p>
          </p:txBody>
        </p:sp>
        <p:sp>
          <p:nvSpPr>
            <p:cNvPr id="411" name="object 94">
              <a:extLst>
                <a:ext uri="{FF2B5EF4-FFF2-40B4-BE49-F238E27FC236}">
                  <a16:creationId xmlns:a16="http://schemas.microsoft.com/office/drawing/2014/main" id="{BB34C026-7031-B88A-EF32-14330AB10DAA}"/>
                </a:ext>
              </a:extLst>
            </p:cNvPr>
            <p:cNvSpPr/>
            <p:nvPr/>
          </p:nvSpPr>
          <p:spPr>
            <a:xfrm>
              <a:off x="1781682" y="4778121"/>
              <a:ext cx="680085" cy="130175"/>
            </a:xfrm>
            <a:custGeom>
              <a:avLst/>
              <a:gdLst/>
              <a:ahLst/>
              <a:cxnLst/>
              <a:rect l="l" t="t" r="r" b="b"/>
              <a:pathLst>
                <a:path w="680085" h="130175">
                  <a:moveTo>
                    <a:pt x="454152" y="0"/>
                  </a:moveTo>
                  <a:lnTo>
                    <a:pt x="454152" y="129920"/>
                  </a:lnTo>
                </a:path>
                <a:path w="680085" h="130175">
                  <a:moveTo>
                    <a:pt x="679704" y="0"/>
                  </a:moveTo>
                  <a:lnTo>
                    <a:pt x="679704" y="129920"/>
                  </a:lnTo>
                </a:path>
                <a:path w="680085" h="130175">
                  <a:moveTo>
                    <a:pt x="0" y="0"/>
                  </a:moveTo>
                  <a:lnTo>
                    <a:pt x="0" y="129920"/>
                  </a:lnTo>
                </a:path>
              </a:pathLst>
            </a:custGeom>
            <a:ln w="23875">
              <a:solidFill>
                <a:srgbClr val="44536A"/>
              </a:solidFill>
            </a:ln>
          </p:spPr>
          <p:txBody>
            <a:bodyPr wrap="square" lIns="0" tIns="0" rIns="0" bIns="0" rtlCol="0"/>
            <a:lstStyle/>
            <a:p>
              <a:endParaRPr/>
            </a:p>
          </p:txBody>
        </p:sp>
        <p:sp>
          <p:nvSpPr>
            <p:cNvPr id="412" name="object 95">
              <a:extLst>
                <a:ext uri="{FF2B5EF4-FFF2-40B4-BE49-F238E27FC236}">
                  <a16:creationId xmlns:a16="http://schemas.microsoft.com/office/drawing/2014/main" id="{0DE4FA80-A1B7-37DB-5B14-95B9A3D85B0F}"/>
                </a:ext>
              </a:extLst>
            </p:cNvPr>
            <p:cNvSpPr/>
            <p:nvPr/>
          </p:nvSpPr>
          <p:spPr>
            <a:xfrm>
              <a:off x="1562226" y="4778121"/>
              <a:ext cx="0" cy="130175"/>
            </a:xfrm>
            <a:custGeom>
              <a:avLst/>
              <a:gdLst/>
              <a:ahLst/>
              <a:cxnLst/>
              <a:rect l="l" t="t" r="r" b="b"/>
              <a:pathLst>
                <a:path h="130175">
                  <a:moveTo>
                    <a:pt x="0" y="0"/>
                  </a:moveTo>
                  <a:lnTo>
                    <a:pt x="0" y="129920"/>
                  </a:lnTo>
                </a:path>
              </a:pathLst>
            </a:custGeom>
            <a:ln w="23876">
              <a:solidFill>
                <a:srgbClr val="44536A"/>
              </a:solidFill>
            </a:ln>
          </p:spPr>
          <p:txBody>
            <a:bodyPr wrap="square" lIns="0" tIns="0" rIns="0" bIns="0" rtlCol="0"/>
            <a:lstStyle/>
            <a:p>
              <a:endParaRPr/>
            </a:p>
          </p:txBody>
        </p:sp>
        <p:sp>
          <p:nvSpPr>
            <p:cNvPr id="413" name="object 96">
              <a:extLst>
                <a:ext uri="{FF2B5EF4-FFF2-40B4-BE49-F238E27FC236}">
                  <a16:creationId xmlns:a16="http://schemas.microsoft.com/office/drawing/2014/main" id="{8DDFA848-E129-B5A9-DAD9-B35B293A307C}"/>
                </a:ext>
              </a:extLst>
            </p:cNvPr>
            <p:cNvSpPr/>
            <p:nvPr/>
          </p:nvSpPr>
          <p:spPr>
            <a:xfrm>
              <a:off x="2545841" y="5000116"/>
              <a:ext cx="146050" cy="421005"/>
            </a:xfrm>
            <a:custGeom>
              <a:avLst/>
              <a:gdLst/>
              <a:ahLst/>
              <a:cxnLst/>
              <a:rect l="l" t="t" r="r" b="b"/>
              <a:pathLst>
                <a:path w="146050" h="421004">
                  <a:moveTo>
                    <a:pt x="0" y="0"/>
                  </a:moveTo>
                  <a:lnTo>
                    <a:pt x="145669" y="0"/>
                  </a:lnTo>
                </a:path>
                <a:path w="146050" h="421004">
                  <a:moveTo>
                    <a:pt x="0" y="210312"/>
                  </a:moveTo>
                  <a:lnTo>
                    <a:pt x="145669" y="210312"/>
                  </a:lnTo>
                </a:path>
                <a:path w="146050" h="421004">
                  <a:moveTo>
                    <a:pt x="0" y="420624"/>
                  </a:moveTo>
                  <a:lnTo>
                    <a:pt x="145669" y="420624"/>
                  </a:lnTo>
                </a:path>
              </a:pathLst>
            </a:custGeom>
            <a:ln w="23368">
              <a:solidFill>
                <a:srgbClr val="44536A"/>
              </a:solidFill>
            </a:ln>
          </p:spPr>
          <p:txBody>
            <a:bodyPr wrap="square" lIns="0" tIns="0" rIns="0" bIns="0" rtlCol="0"/>
            <a:lstStyle/>
            <a:p>
              <a:endParaRPr/>
            </a:p>
          </p:txBody>
        </p:sp>
        <p:sp>
          <p:nvSpPr>
            <p:cNvPr id="414" name="object 97">
              <a:extLst>
                <a:ext uri="{FF2B5EF4-FFF2-40B4-BE49-F238E27FC236}">
                  <a16:creationId xmlns:a16="http://schemas.microsoft.com/office/drawing/2014/main" id="{2E38A752-9679-F08F-979E-0D447ED6930B}"/>
                </a:ext>
              </a:extLst>
            </p:cNvPr>
            <p:cNvSpPr/>
            <p:nvPr/>
          </p:nvSpPr>
          <p:spPr>
            <a:xfrm>
              <a:off x="2545841" y="5629547"/>
              <a:ext cx="146050" cy="210820"/>
            </a:xfrm>
            <a:custGeom>
              <a:avLst/>
              <a:gdLst/>
              <a:ahLst/>
              <a:cxnLst/>
              <a:rect l="l" t="t" r="r" b="b"/>
              <a:pathLst>
                <a:path w="146050" h="210820">
                  <a:moveTo>
                    <a:pt x="0" y="0"/>
                  </a:moveTo>
                  <a:lnTo>
                    <a:pt x="145669" y="0"/>
                  </a:lnTo>
                </a:path>
                <a:path w="146050" h="210820">
                  <a:moveTo>
                    <a:pt x="0" y="210312"/>
                  </a:moveTo>
                  <a:lnTo>
                    <a:pt x="145669" y="210312"/>
                  </a:lnTo>
                </a:path>
              </a:pathLst>
            </a:custGeom>
            <a:ln w="23406">
              <a:solidFill>
                <a:srgbClr val="44536A"/>
              </a:solidFill>
            </a:ln>
          </p:spPr>
          <p:txBody>
            <a:bodyPr wrap="square" lIns="0" tIns="0" rIns="0" bIns="0" rtlCol="0"/>
            <a:lstStyle/>
            <a:p>
              <a:endParaRPr/>
            </a:p>
          </p:txBody>
        </p:sp>
        <p:sp>
          <p:nvSpPr>
            <p:cNvPr id="415" name="object 98">
              <a:extLst>
                <a:ext uri="{FF2B5EF4-FFF2-40B4-BE49-F238E27FC236}">
                  <a16:creationId xmlns:a16="http://schemas.microsoft.com/office/drawing/2014/main" id="{8BB71C8B-8B1E-B28A-4D3D-5B56D8EEB173}"/>
                </a:ext>
              </a:extLst>
            </p:cNvPr>
            <p:cNvSpPr/>
            <p:nvPr/>
          </p:nvSpPr>
          <p:spPr>
            <a:xfrm>
              <a:off x="1198625" y="4908041"/>
              <a:ext cx="1347470" cy="1259205"/>
            </a:xfrm>
            <a:custGeom>
              <a:avLst/>
              <a:gdLst/>
              <a:ahLst/>
              <a:cxnLst/>
              <a:rect l="l" t="t" r="r" b="b"/>
              <a:pathLst>
                <a:path w="1347470" h="1259204">
                  <a:moveTo>
                    <a:pt x="1347215" y="0"/>
                  </a:moveTo>
                  <a:lnTo>
                    <a:pt x="0" y="0"/>
                  </a:lnTo>
                  <a:lnTo>
                    <a:pt x="0" y="1258824"/>
                  </a:lnTo>
                  <a:lnTo>
                    <a:pt x="1347215" y="1258824"/>
                  </a:lnTo>
                  <a:lnTo>
                    <a:pt x="1347215" y="0"/>
                  </a:lnTo>
                  <a:close/>
                </a:path>
              </a:pathLst>
            </a:custGeom>
            <a:solidFill>
              <a:srgbClr val="ED2D2E"/>
            </a:solidFill>
          </p:spPr>
          <p:txBody>
            <a:bodyPr wrap="square" lIns="0" tIns="0" rIns="0" bIns="0" rtlCol="0"/>
            <a:lstStyle/>
            <a:p>
              <a:endParaRPr/>
            </a:p>
          </p:txBody>
        </p:sp>
        <p:sp>
          <p:nvSpPr>
            <p:cNvPr id="416" name="object 99">
              <a:extLst>
                <a:ext uri="{FF2B5EF4-FFF2-40B4-BE49-F238E27FC236}">
                  <a16:creationId xmlns:a16="http://schemas.microsoft.com/office/drawing/2014/main" id="{FB83E05F-7EF9-8CD0-770B-6D4005211240}"/>
                </a:ext>
              </a:extLst>
            </p:cNvPr>
            <p:cNvSpPr/>
            <p:nvPr/>
          </p:nvSpPr>
          <p:spPr>
            <a:xfrm>
              <a:off x="1198625" y="4908041"/>
              <a:ext cx="1347470" cy="1259205"/>
            </a:xfrm>
            <a:custGeom>
              <a:avLst/>
              <a:gdLst/>
              <a:ahLst/>
              <a:cxnLst/>
              <a:rect l="l" t="t" r="r" b="b"/>
              <a:pathLst>
                <a:path w="1347470" h="1259204">
                  <a:moveTo>
                    <a:pt x="0" y="1258824"/>
                  </a:moveTo>
                  <a:lnTo>
                    <a:pt x="1347215" y="1258824"/>
                  </a:lnTo>
                  <a:lnTo>
                    <a:pt x="1347215" y="0"/>
                  </a:lnTo>
                  <a:lnTo>
                    <a:pt x="0" y="0"/>
                  </a:lnTo>
                  <a:lnTo>
                    <a:pt x="0" y="1258824"/>
                  </a:lnTo>
                  <a:close/>
                </a:path>
              </a:pathLst>
            </a:custGeom>
            <a:ln w="19050">
              <a:solidFill>
                <a:srgbClr val="000000"/>
              </a:solidFill>
            </a:ln>
          </p:spPr>
          <p:txBody>
            <a:bodyPr wrap="square" lIns="0" tIns="0" rIns="0" bIns="0" rtlCol="0"/>
            <a:lstStyle/>
            <a:p>
              <a:endParaRPr/>
            </a:p>
          </p:txBody>
        </p:sp>
        <p:sp>
          <p:nvSpPr>
            <p:cNvPr id="417" name="object 100">
              <a:extLst>
                <a:ext uri="{FF2B5EF4-FFF2-40B4-BE49-F238E27FC236}">
                  <a16:creationId xmlns:a16="http://schemas.microsoft.com/office/drawing/2014/main" id="{2D12DD49-324F-5D04-86F8-EDB6759DF3F4}"/>
                </a:ext>
              </a:extLst>
            </p:cNvPr>
            <p:cNvSpPr/>
            <p:nvPr/>
          </p:nvSpPr>
          <p:spPr>
            <a:xfrm>
              <a:off x="1198625" y="4908041"/>
              <a:ext cx="1346200" cy="1259205"/>
            </a:xfrm>
            <a:custGeom>
              <a:avLst/>
              <a:gdLst/>
              <a:ahLst/>
              <a:cxnLst/>
              <a:rect l="l" t="t" r="r" b="b"/>
              <a:pathLst>
                <a:path w="1346200" h="1259204">
                  <a:moveTo>
                    <a:pt x="670560" y="0"/>
                  </a:moveTo>
                  <a:lnTo>
                    <a:pt x="675259" y="1259128"/>
                  </a:lnTo>
                </a:path>
                <a:path w="1346200" h="1259204">
                  <a:moveTo>
                    <a:pt x="897636" y="0"/>
                  </a:moveTo>
                  <a:lnTo>
                    <a:pt x="902335" y="1259128"/>
                  </a:lnTo>
                </a:path>
                <a:path w="1346200" h="1259204">
                  <a:moveTo>
                    <a:pt x="1124712" y="0"/>
                  </a:moveTo>
                  <a:lnTo>
                    <a:pt x="1129411" y="1259128"/>
                  </a:lnTo>
                </a:path>
                <a:path w="1346200" h="1259204">
                  <a:moveTo>
                    <a:pt x="445007" y="0"/>
                  </a:moveTo>
                  <a:lnTo>
                    <a:pt x="449706" y="1259128"/>
                  </a:lnTo>
                </a:path>
                <a:path w="1346200" h="1259204">
                  <a:moveTo>
                    <a:pt x="225552" y="0"/>
                  </a:moveTo>
                  <a:lnTo>
                    <a:pt x="230251" y="1259128"/>
                  </a:lnTo>
                </a:path>
                <a:path w="1346200" h="1259204">
                  <a:moveTo>
                    <a:pt x="0" y="214756"/>
                  </a:moveTo>
                  <a:lnTo>
                    <a:pt x="1346200" y="210311"/>
                  </a:lnTo>
                </a:path>
                <a:path w="1346200" h="1259204">
                  <a:moveTo>
                    <a:pt x="0" y="423544"/>
                  </a:moveTo>
                  <a:lnTo>
                    <a:pt x="1346200" y="419099"/>
                  </a:lnTo>
                </a:path>
                <a:path w="1346200" h="1259204">
                  <a:moveTo>
                    <a:pt x="0" y="633856"/>
                  </a:moveTo>
                  <a:lnTo>
                    <a:pt x="1346200" y="629411"/>
                  </a:lnTo>
                </a:path>
                <a:path w="1346200" h="1259204">
                  <a:moveTo>
                    <a:pt x="0" y="844143"/>
                  </a:moveTo>
                  <a:lnTo>
                    <a:pt x="1346200" y="839723"/>
                  </a:lnTo>
                </a:path>
                <a:path w="1346200" h="1259204">
                  <a:moveTo>
                    <a:pt x="0" y="1052931"/>
                  </a:moveTo>
                  <a:lnTo>
                    <a:pt x="1346200" y="1048511"/>
                  </a:lnTo>
                </a:path>
              </a:pathLst>
            </a:custGeom>
            <a:ln w="19050">
              <a:solidFill>
                <a:srgbClr val="44536A"/>
              </a:solidFill>
            </a:ln>
          </p:spPr>
          <p:txBody>
            <a:bodyPr wrap="square" lIns="0" tIns="0" rIns="0" bIns="0" rtlCol="0"/>
            <a:lstStyle/>
            <a:p>
              <a:endParaRPr/>
            </a:p>
          </p:txBody>
        </p:sp>
        <p:sp>
          <p:nvSpPr>
            <p:cNvPr id="418" name="object 101">
              <a:extLst>
                <a:ext uri="{FF2B5EF4-FFF2-40B4-BE49-F238E27FC236}">
                  <a16:creationId xmlns:a16="http://schemas.microsoft.com/office/drawing/2014/main" id="{5A5DF013-9703-DF4C-42A2-DEE0F2B2C9A0}"/>
                </a:ext>
              </a:extLst>
            </p:cNvPr>
            <p:cNvSpPr/>
            <p:nvPr/>
          </p:nvSpPr>
          <p:spPr>
            <a:xfrm>
              <a:off x="8789669" y="5202173"/>
              <a:ext cx="220979" cy="218440"/>
            </a:xfrm>
            <a:custGeom>
              <a:avLst/>
              <a:gdLst/>
              <a:ahLst/>
              <a:cxnLst/>
              <a:rect l="l" t="t" r="r" b="b"/>
              <a:pathLst>
                <a:path w="220979" h="218439">
                  <a:moveTo>
                    <a:pt x="220979" y="0"/>
                  </a:moveTo>
                  <a:lnTo>
                    <a:pt x="0" y="0"/>
                  </a:lnTo>
                  <a:lnTo>
                    <a:pt x="0" y="217931"/>
                  </a:lnTo>
                  <a:lnTo>
                    <a:pt x="220979" y="217931"/>
                  </a:lnTo>
                  <a:lnTo>
                    <a:pt x="220979" y="0"/>
                  </a:lnTo>
                  <a:close/>
                </a:path>
              </a:pathLst>
            </a:custGeom>
            <a:solidFill>
              <a:srgbClr val="FF00FF"/>
            </a:solidFill>
          </p:spPr>
          <p:txBody>
            <a:bodyPr wrap="square" lIns="0" tIns="0" rIns="0" bIns="0" rtlCol="0"/>
            <a:lstStyle/>
            <a:p>
              <a:endParaRPr/>
            </a:p>
          </p:txBody>
        </p:sp>
        <p:sp>
          <p:nvSpPr>
            <p:cNvPr id="419" name="object 102">
              <a:extLst>
                <a:ext uri="{FF2B5EF4-FFF2-40B4-BE49-F238E27FC236}">
                  <a16:creationId xmlns:a16="http://schemas.microsoft.com/office/drawing/2014/main" id="{503DC2FF-8A14-98DF-E920-0C49E524F339}"/>
                </a:ext>
              </a:extLst>
            </p:cNvPr>
            <p:cNvSpPr/>
            <p:nvPr/>
          </p:nvSpPr>
          <p:spPr>
            <a:xfrm>
              <a:off x="8789669" y="5202173"/>
              <a:ext cx="220979" cy="218440"/>
            </a:xfrm>
            <a:custGeom>
              <a:avLst/>
              <a:gdLst/>
              <a:ahLst/>
              <a:cxnLst/>
              <a:rect l="l" t="t" r="r" b="b"/>
              <a:pathLst>
                <a:path w="220979" h="218439">
                  <a:moveTo>
                    <a:pt x="0" y="217931"/>
                  </a:moveTo>
                  <a:lnTo>
                    <a:pt x="220979" y="217931"/>
                  </a:lnTo>
                  <a:lnTo>
                    <a:pt x="220979" y="0"/>
                  </a:lnTo>
                  <a:lnTo>
                    <a:pt x="0" y="0"/>
                  </a:lnTo>
                  <a:lnTo>
                    <a:pt x="0" y="217931"/>
                  </a:lnTo>
                  <a:close/>
                </a:path>
              </a:pathLst>
            </a:custGeom>
            <a:ln w="19050">
              <a:solidFill>
                <a:srgbClr val="44536A"/>
              </a:solidFill>
            </a:ln>
          </p:spPr>
          <p:txBody>
            <a:bodyPr wrap="square" lIns="0" tIns="0" rIns="0" bIns="0" rtlCol="0"/>
            <a:lstStyle/>
            <a:p>
              <a:endParaRPr/>
            </a:p>
          </p:txBody>
        </p:sp>
        <p:sp>
          <p:nvSpPr>
            <p:cNvPr id="420" name="object 103">
              <a:extLst>
                <a:ext uri="{FF2B5EF4-FFF2-40B4-BE49-F238E27FC236}">
                  <a16:creationId xmlns:a16="http://schemas.microsoft.com/office/drawing/2014/main" id="{815A853E-B88B-7E18-37B4-10461153E5B2}"/>
                </a:ext>
              </a:extLst>
            </p:cNvPr>
            <p:cNvSpPr/>
            <p:nvPr/>
          </p:nvSpPr>
          <p:spPr>
            <a:xfrm>
              <a:off x="8644890" y="5339333"/>
              <a:ext cx="220979" cy="218440"/>
            </a:xfrm>
            <a:custGeom>
              <a:avLst/>
              <a:gdLst/>
              <a:ahLst/>
              <a:cxnLst/>
              <a:rect l="l" t="t" r="r" b="b"/>
              <a:pathLst>
                <a:path w="220979" h="218439">
                  <a:moveTo>
                    <a:pt x="220979" y="0"/>
                  </a:moveTo>
                  <a:lnTo>
                    <a:pt x="0" y="0"/>
                  </a:lnTo>
                  <a:lnTo>
                    <a:pt x="0" y="217931"/>
                  </a:lnTo>
                  <a:lnTo>
                    <a:pt x="220979" y="217931"/>
                  </a:lnTo>
                  <a:lnTo>
                    <a:pt x="220979" y="0"/>
                  </a:lnTo>
                  <a:close/>
                </a:path>
              </a:pathLst>
            </a:custGeom>
            <a:solidFill>
              <a:srgbClr val="FF00FF"/>
            </a:solidFill>
          </p:spPr>
          <p:txBody>
            <a:bodyPr wrap="square" lIns="0" tIns="0" rIns="0" bIns="0" rtlCol="0"/>
            <a:lstStyle/>
            <a:p>
              <a:endParaRPr/>
            </a:p>
          </p:txBody>
        </p:sp>
        <p:sp>
          <p:nvSpPr>
            <p:cNvPr id="421" name="object 104">
              <a:extLst>
                <a:ext uri="{FF2B5EF4-FFF2-40B4-BE49-F238E27FC236}">
                  <a16:creationId xmlns:a16="http://schemas.microsoft.com/office/drawing/2014/main" id="{50725B9C-11D7-D38F-6FB1-24B143858E10}"/>
                </a:ext>
              </a:extLst>
            </p:cNvPr>
            <p:cNvSpPr/>
            <p:nvPr/>
          </p:nvSpPr>
          <p:spPr>
            <a:xfrm>
              <a:off x="8644890" y="5339333"/>
              <a:ext cx="220979" cy="218440"/>
            </a:xfrm>
            <a:custGeom>
              <a:avLst/>
              <a:gdLst/>
              <a:ahLst/>
              <a:cxnLst/>
              <a:rect l="l" t="t" r="r" b="b"/>
              <a:pathLst>
                <a:path w="220979" h="218439">
                  <a:moveTo>
                    <a:pt x="0" y="217931"/>
                  </a:moveTo>
                  <a:lnTo>
                    <a:pt x="220979" y="217931"/>
                  </a:lnTo>
                  <a:lnTo>
                    <a:pt x="220979" y="0"/>
                  </a:lnTo>
                  <a:lnTo>
                    <a:pt x="0" y="0"/>
                  </a:lnTo>
                  <a:lnTo>
                    <a:pt x="0" y="217931"/>
                  </a:lnTo>
                  <a:close/>
                </a:path>
              </a:pathLst>
            </a:custGeom>
            <a:ln w="19050">
              <a:solidFill>
                <a:srgbClr val="44536A"/>
              </a:solidFill>
            </a:ln>
          </p:spPr>
          <p:txBody>
            <a:bodyPr wrap="square" lIns="0" tIns="0" rIns="0" bIns="0" rtlCol="0"/>
            <a:lstStyle/>
            <a:p>
              <a:endParaRPr/>
            </a:p>
          </p:txBody>
        </p:sp>
        <p:sp>
          <p:nvSpPr>
            <p:cNvPr id="422" name="object 105">
              <a:extLst>
                <a:ext uri="{FF2B5EF4-FFF2-40B4-BE49-F238E27FC236}">
                  <a16:creationId xmlns:a16="http://schemas.microsoft.com/office/drawing/2014/main" id="{8DE3939E-1408-5798-EA65-6DAF090089C3}"/>
                </a:ext>
              </a:extLst>
            </p:cNvPr>
            <p:cNvSpPr/>
            <p:nvPr/>
          </p:nvSpPr>
          <p:spPr>
            <a:xfrm>
              <a:off x="8476488" y="5492660"/>
              <a:ext cx="243840" cy="220979"/>
            </a:xfrm>
            <a:custGeom>
              <a:avLst/>
              <a:gdLst/>
              <a:ahLst/>
              <a:cxnLst/>
              <a:rect l="l" t="t" r="r" b="b"/>
              <a:pathLst>
                <a:path w="243840" h="220979">
                  <a:moveTo>
                    <a:pt x="243674" y="0"/>
                  </a:moveTo>
                  <a:lnTo>
                    <a:pt x="0" y="0"/>
                  </a:lnTo>
                  <a:lnTo>
                    <a:pt x="0" y="218528"/>
                  </a:lnTo>
                  <a:lnTo>
                    <a:pt x="0" y="220814"/>
                  </a:lnTo>
                  <a:lnTo>
                    <a:pt x="243674" y="220814"/>
                  </a:lnTo>
                  <a:lnTo>
                    <a:pt x="243674" y="218528"/>
                  </a:lnTo>
                  <a:lnTo>
                    <a:pt x="243674" y="0"/>
                  </a:lnTo>
                  <a:close/>
                </a:path>
              </a:pathLst>
            </a:custGeom>
            <a:solidFill>
              <a:srgbClr val="FD4DEC">
                <a:alpha val="71372"/>
              </a:srgbClr>
            </a:solidFill>
          </p:spPr>
          <p:txBody>
            <a:bodyPr wrap="square" lIns="0" tIns="0" rIns="0" bIns="0" rtlCol="0"/>
            <a:lstStyle/>
            <a:p>
              <a:endParaRPr/>
            </a:p>
          </p:txBody>
        </p:sp>
        <p:sp>
          <p:nvSpPr>
            <p:cNvPr id="423" name="object 106">
              <a:extLst>
                <a:ext uri="{FF2B5EF4-FFF2-40B4-BE49-F238E27FC236}">
                  <a16:creationId xmlns:a16="http://schemas.microsoft.com/office/drawing/2014/main" id="{FEE0E934-F9D6-0258-D047-B37D83EE9EA3}"/>
                </a:ext>
              </a:extLst>
            </p:cNvPr>
            <p:cNvSpPr/>
            <p:nvPr/>
          </p:nvSpPr>
          <p:spPr>
            <a:xfrm>
              <a:off x="8720201" y="5193791"/>
              <a:ext cx="299085" cy="520065"/>
            </a:xfrm>
            <a:custGeom>
              <a:avLst/>
              <a:gdLst/>
              <a:ahLst/>
              <a:cxnLst/>
              <a:rect l="l" t="t" r="r" b="b"/>
              <a:pathLst>
                <a:path w="299084" h="520064">
                  <a:moveTo>
                    <a:pt x="298830" y="0"/>
                  </a:moveTo>
                  <a:lnTo>
                    <a:pt x="0" y="298830"/>
                  </a:lnTo>
                  <a:lnTo>
                    <a:pt x="0" y="519683"/>
                  </a:lnTo>
                  <a:lnTo>
                    <a:pt x="298830" y="220852"/>
                  </a:lnTo>
                  <a:lnTo>
                    <a:pt x="298830" y="0"/>
                  </a:lnTo>
                  <a:close/>
                </a:path>
              </a:pathLst>
            </a:custGeom>
            <a:solidFill>
              <a:srgbClr val="CC3DBE">
                <a:alpha val="71372"/>
              </a:srgbClr>
            </a:solidFill>
          </p:spPr>
          <p:txBody>
            <a:bodyPr wrap="square" lIns="0" tIns="0" rIns="0" bIns="0" rtlCol="0"/>
            <a:lstStyle/>
            <a:p>
              <a:endParaRPr/>
            </a:p>
          </p:txBody>
        </p:sp>
        <p:sp>
          <p:nvSpPr>
            <p:cNvPr id="424" name="object 107">
              <a:extLst>
                <a:ext uri="{FF2B5EF4-FFF2-40B4-BE49-F238E27FC236}">
                  <a16:creationId xmlns:a16="http://schemas.microsoft.com/office/drawing/2014/main" id="{EEA71849-2FE2-FE36-7FB5-10F084EDEDB7}"/>
                </a:ext>
              </a:extLst>
            </p:cNvPr>
            <p:cNvSpPr/>
            <p:nvPr/>
          </p:nvSpPr>
          <p:spPr>
            <a:xfrm>
              <a:off x="8476488" y="5193791"/>
              <a:ext cx="542925" cy="299085"/>
            </a:xfrm>
            <a:custGeom>
              <a:avLst/>
              <a:gdLst/>
              <a:ahLst/>
              <a:cxnLst/>
              <a:rect l="l" t="t" r="r" b="b"/>
              <a:pathLst>
                <a:path w="542925" h="299085">
                  <a:moveTo>
                    <a:pt x="542543" y="0"/>
                  </a:moveTo>
                  <a:lnTo>
                    <a:pt x="298830" y="0"/>
                  </a:lnTo>
                  <a:lnTo>
                    <a:pt x="0" y="298830"/>
                  </a:lnTo>
                  <a:lnTo>
                    <a:pt x="243712" y="298830"/>
                  </a:lnTo>
                  <a:lnTo>
                    <a:pt x="542543" y="0"/>
                  </a:lnTo>
                  <a:close/>
                </a:path>
              </a:pathLst>
            </a:custGeom>
            <a:solidFill>
              <a:srgbClr val="FD6FF0">
                <a:alpha val="71372"/>
              </a:srgbClr>
            </a:solidFill>
          </p:spPr>
          <p:txBody>
            <a:bodyPr wrap="square" lIns="0" tIns="0" rIns="0" bIns="0" rtlCol="0"/>
            <a:lstStyle/>
            <a:p>
              <a:endParaRPr/>
            </a:p>
          </p:txBody>
        </p:sp>
        <p:sp>
          <p:nvSpPr>
            <p:cNvPr id="425" name="object 108">
              <a:extLst>
                <a:ext uri="{FF2B5EF4-FFF2-40B4-BE49-F238E27FC236}">
                  <a16:creationId xmlns:a16="http://schemas.microsoft.com/office/drawing/2014/main" id="{9A5A6741-4851-ACF8-4DEF-F5CCB526BC4D}"/>
                </a:ext>
              </a:extLst>
            </p:cNvPr>
            <p:cNvSpPr/>
            <p:nvPr/>
          </p:nvSpPr>
          <p:spPr>
            <a:xfrm>
              <a:off x="8477250" y="5484114"/>
              <a:ext cx="234950" cy="227329"/>
            </a:xfrm>
            <a:custGeom>
              <a:avLst/>
              <a:gdLst/>
              <a:ahLst/>
              <a:cxnLst/>
              <a:rect l="l" t="t" r="r" b="b"/>
              <a:pathLst>
                <a:path w="234950" h="227329">
                  <a:moveTo>
                    <a:pt x="234696" y="0"/>
                  </a:moveTo>
                  <a:lnTo>
                    <a:pt x="0" y="0"/>
                  </a:lnTo>
                  <a:lnTo>
                    <a:pt x="0" y="227076"/>
                  </a:lnTo>
                  <a:lnTo>
                    <a:pt x="234696" y="227076"/>
                  </a:lnTo>
                  <a:lnTo>
                    <a:pt x="234696" y="0"/>
                  </a:lnTo>
                  <a:close/>
                </a:path>
              </a:pathLst>
            </a:custGeom>
            <a:solidFill>
              <a:srgbClr val="FF00FF"/>
            </a:solidFill>
          </p:spPr>
          <p:txBody>
            <a:bodyPr wrap="square" lIns="0" tIns="0" rIns="0" bIns="0" rtlCol="0"/>
            <a:lstStyle/>
            <a:p>
              <a:endParaRPr/>
            </a:p>
          </p:txBody>
        </p:sp>
        <p:sp>
          <p:nvSpPr>
            <p:cNvPr id="426" name="object 109">
              <a:extLst>
                <a:ext uri="{FF2B5EF4-FFF2-40B4-BE49-F238E27FC236}">
                  <a16:creationId xmlns:a16="http://schemas.microsoft.com/office/drawing/2014/main" id="{250DEC9C-1665-840D-5D78-5BA5383D77E9}"/>
                </a:ext>
              </a:extLst>
            </p:cNvPr>
            <p:cNvSpPr/>
            <p:nvPr/>
          </p:nvSpPr>
          <p:spPr>
            <a:xfrm>
              <a:off x="8477250" y="5484114"/>
              <a:ext cx="234950" cy="227329"/>
            </a:xfrm>
            <a:custGeom>
              <a:avLst/>
              <a:gdLst/>
              <a:ahLst/>
              <a:cxnLst/>
              <a:rect l="l" t="t" r="r" b="b"/>
              <a:pathLst>
                <a:path w="234950" h="227329">
                  <a:moveTo>
                    <a:pt x="0" y="227076"/>
                  </a:moveTo>
                  <a:lnTo>
                    <a:pt x="234696" y="227076"/>
                  </a:lnTo>
                  <a:lnTo>
                    <a:pt x="234696" y="0"/>
                  </a:lnTo>
                  <a:lnTo>
                    <a:pt x="0" y="0"/>
                  </a:lnTo>
                  <a:lnTo>
                    <a:pt x="0" y="227076"/>
                  </a:lnTo>
                  <a:close/>
                </a:path>
              </a:pathLst>
            </a:custGeom>
            <a:ln w="19050">
              <a:solidFill>
                <a:srgbClr val="44536A"/>
              </a:solidFill>
            </a:ln>
          </p:spPr>
          <p:txBody>
            <a:bodyPr wrap="square" lIns="0" tIns="0" rIns="0" bIns="0" rtlCol="0"/>
            <a:lstStyle/>
            <a:p>
              <a:endParaRPr/>
            </a:p>
          </p:txBody>
        </p:sp>
      </p:grpSp>
      <p:sp>
        <p:nvSpPr>
          <p:cNvPr id="447" name="object 130">
            <a:extLst>
              <a:ext uri="{FF2B5EF4-FFF2-40B4-BE49-F238E27FC236}">
                <a16:creationId xmlns:a16="http://schemas.microsoft.com/office/drawing/2014/main" id="{350B2EC8-94A2-3A4F-7AAF-B7AFFD7574D8}"/>
              </a:ext>
            </a:extLst>
          </p:cNvPr>
          <p:cNvSpPr txBox="1"/>
          <p:nvPr/>
        </p:nvSpPr>
        <p:spPr>
          <a:xfrm>
            <a:off x="1942941" y="2896797"/>
            <a:ext cx="3160560" cy="85070"/>
          </a:xfrm>
          <a:prstGeom prst="rect">
            <a:avLst/>
          </a:prstGeom>
        </p:spPr>
        <p:txBody>
          <a:bodyPr vert="horz" wrap="square" lIns="0" tIns="3602" rIns="0" bIns="0" rtlCol="0">
            <a:spAutoFit/>
          </a:bodyPr>
          <a:lstStyle/>
          <a:p>
            <a:pPr marL="4802">
              <a:spcBef>
                <a:spcPts val="28"/>
              </a:spcBef>
            </a:pPr>
            <a:r>
              <a:rPr sz="529" dirty="0">
                <a:latin typeface="Century Schoolbook"/>
                <a:cs typeface="Century Schoolbook"/>
              </a:rPr>
              <a:t>[Sandler</a:t>
            </a:r>
            <a:r>
              <a:rPr sz="529" spc="-9" dirty="0">
                <a:latin typeface="Century Schoolbook"/>
                <a:cs typeface="Century Schoolbook"/>
              </a:rPr>
              <a:t> </a:t>
            </a:r>
            <a:r>
              <a:rPr sz="529" dirty="0">
                <a:latin typeface="Century Schoolbook"/>
                <a:cs typeface="Century Schoolbook"/>
              </a:rPr>
              <a:t>et</a:t>
            </a:r>
            <a:r>
              <a:rPr sz="529" spc="-8" dirty="0">
                <a:latin typeface="Century Schoolbook"/>
                <a:cs typeface="Century Schoolbook"/>
              </a:rPr>
              <a:t> </a:t>
            </a:r>
            <a:r>
              <a:rPr sz="529" dirty="0">
                <a:latin typeface="Century Schoolbook"/>
                <a:cs typeface="Century Schoolbook"/>
              </a:rPr>
              <a:t>al.</a:t>
            </a:r>
            <a:r>
              <a:rPr sz="529" spc="-8" dirty="0">
                <a:latin typeface="Century Schoolbook"/>
                <a:cs typeface="Century Schoolbook"/>
              </a:rPr>
              <a:t> </a:t>
            </a:r>
            <a:r>
              <a:rPr sz="529" dirty="0">
                <a:latin typeface="Century Schoolbook"/>
                <a:cs typeface="Century Schoolbook"/>
              </a:rPr>
              <a:t>2019,</a:t>
            </a:r>
            <a:r>
              <a:rPr sz="529" spc="-2" dirty="0">
                <a:latin typeface="Century Schoolbook"/>
                <a:cs typeface="Century Schoolbook"/>
              </a:rPr>
              <a:t> </a:t>
            </a:r>
            <a:r>
              <a:rPr sz="529" dirty="0">
                <a:latin typeface="Century Schoolbook"/>
                <a:cs typeface="Century Schoolbook"/>
              </a:rPr>
              <a:t>MobileNetV2:</a:t>
            </a:r>
            <a:r>
              <a:rPr sz="529" spc="-6" dirty="0">
                <a:latin typeface="Century Schoolbook"/>
                <a:cs typeface="Century Schoolbook"/>
              </a:rPr>
              <a:t> </a:t>
            </a:r>
            <a:r>
              <a:rPr sz="529" dirty="0">
                <a:latin typeface="Century Schoolbook"/>
                <a:cs typeface="Century Schoolbook"/>
              </a:rPr>
              <a:t>Inverted</a:t>
            </a:r>
            <a:r>
              <a:rPr sz="529" spc="-11" dirty="0">
                <a:latin typeface="Century Schoolbook"/>
                <a:cs typeface="Century Schoolbook"/>
              </a:rPr>
              <a:t> </a:t>
            </a:r>
            <a:r>
              <a:rPr sz="529" dirty="0">
                <a:latin typeface="Century Schoolbook"/>
                <a:cs typeface="Century Schoolbook"/>
              </a:rPr>
              <a:t>Residuals and</a:t>
            </a:r>
            <a:r>
              <a:rPr sz="529" spc="-9" dirty="0">
                <a:latin typeface="Century Schoolbook"/>
                <a:cs typeface="Century Schoolbook"/>
              </a:rPr>
              <a:t> </a:t>
            </a:r>
            <a:r>
              <a:rPr sz="529" dirty="0">
                <a:latin typeface="Century Schoolbook"/>
                <a:cs typeface="Century Schoolbook"/>
              </a:rPr>
              <a:t>Linear</a:t>
            </a:r>
            <a:r>
              <a:rPr sz="529" spc="-8" dirty="0">
                <a:latin typeface="Century Schoolbook"/>
                <a:cs typeface="Century Schoolbook"/>
              </a:rPr>
              <a:t> </a:t>
            </a:r>
            <a:r>
              <a:rPr sz="529" spc="-13" dirty="0">
                <a:latin typeface="Century Schoolbook"/>
                <a:cs typeface="Century Schoolbook"/>
              </a:rPr>
              <a:t>Bottlenecks]</a:t>
            </a:r>
            <a:endParaRPr sz="529" dirty="0">
              <a:latin typeface="Century Schoolbook"/>
              <a:cs typeface="Century Schoolbook"/>
            </a:endParaRPr>
          </a:p>
        </p:txBody>
      </p:sp>
      <p:sp>
        <p:nvSpPr>
          <p:cNvPr id="448" name="object 42">
            <a:extLst>
              <a:ext uri="{FF2B5EF4-FFF2-40B4-BE49-F238E27FC236}">
                <a16:creationId xmlns:a16="http://schemas.microsoft.com/office/drawing/2014/main" id="{D2D371EF-2892-543C-5E3A-60B65BEED0DE}"/>
              </a:ext>
            </a:extLst>
          </p:cNvPr>
          <p:cNvSpPr txBox="1"/>
          <p:nvPr/>
        </p:nvSpPr>
        <p:spPr>
          <a:xfrm>
            <a:off x="236987" y="973550"/>
            <a:ext cx="546009" cy="109621"/>
          </a:xfrm>
          <a:prstGeom prst="rect">
            <a:avLst/>
          </a:prstGeom>
        </p:spPr>
        <p:txBody>
          <a:bodyPr vert="horz" wrap="square" lIns="0" tIns="4802" rIns="0" bIns="0" rtlCol="0">
            <a:spAutoFit/>
          </a:bodyPr>
          <a:lstStyle/>
          <a:p>
            <a:pPr marL="4802">
              <a:spcBef>
                <a:spcPts val="38"/>
              </a:spcBef>
            </a:pPr>
            <a:r>
              <a:rPr sz="681" dirty="0" err="1">
                <a:latin typeface="Century Schoolbook"/>
                <a:cs typeface="Century Schoolbook"/>
              </a:rPr>
              <a:t>MobileNet</a:t>
            </a:r>
            <a:r>
              <a:rPr sz="681" spc="-11" dirty="0">
                <a:latin typeface="Century Schoolbook"/>
                <a:cs typeface="Century Schoolbook"/>
              </a:rPr>
              <a:t> </a:t>
            </a:r>
            <a:r>
              <a:rPr sz="681" spc="-9" dirty="0">
                <a:latin typeface="Century Schoolbook"/>
                <a:cs typeface="Century Schoolbook"/>
              </a:rPr>
              <a:t>v</a:t>
            </a:r>
            <a:r>
              <a:rPr lang="en-GB" sz="681" spc="-9" dirty="0">
                <a:latin typeface="Century Schoolbook"/>
                <a:cs typeface="Century Schoolbook"/>
              </a:rPr>
              <a:t>1</a:t>
            </a:r>
            <a:endParaRPr sz="681" dirty="0">
              <a:latin typeface="Century Schoolbook"/>
              <a:cs typeface="Century Schoolbook"/>
            </a:endParaRPr>
          </a:p>
        </p:txBody>
      </p:sp>
    </p:spTree>
    <p:extLst>
      <p:ext uri="{BB962C8B-B14F-4D97-AF65-F5344CB8AC3E}">
        <p14:creationId xmlns:p14="http://schemas.microsoft.com/office/powerpoint/2010/main" val="267627567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60" dirty="0"/>
              <a:t>ImageNet</a:t>
            </a:r>
          </a:p>
        </p:txBody>
      </p:sp>
      <p:sp>
        <p:nvSpPr>
          <p:cNvPr id="3" name="object 3"/>
          <p:cNvSpPr txBox="1"/>
          <p:nvPr/>
        </p:nvSpPr>
        <p:spPr>
          <a:xfrm>
            <a:off x="413283" y="551707"/>
            <a:ext cx="2811145" cy="936625"/>
          </a:xfrm>
          <a:prstGeom prst="rect">
            <a:avLst/>
          </a:prstGeom>
        </p:spPr>
        <p:txBody>
          <a:bodyPr vert="horz" wrap="square" lIns="0" tIns="88265" rIns="0" bIns="0" rtlCol="0">
            <a:spAutoFit/>
          </a:bodyPr>
          <a:lstStyle/>
          <a:p>
            <a:pPr marL="198120" indent="-160020">
              <a:lnSpc>
                <a:spcPct val="100000"/>
              </a:lnSpc>
              <a:spcBef>
                <a:spcPts val="695"/>
              </a:spcBef>
              <a:buClr>
                <a:srgbClr val="8C1414"/>
              </a:buClr>
              <a:buFont typeface="Lucida Sans Unicode"/>
              <a:buChar char="►"/>
              <a:tabLst>
                <a:tab pos="198120" algn="l"/>
              </a:tabLst>
            </a:pPr>
            <a:r>
              <a:rPr sz="1000" dirty="0">
                <a:latin typeface="Tahoma"/>
                <a:cs typeface="Tahoma"/>
              </a:rPr>
              <a:t>The</a:t>
            </a:r>
            <a:r>
              <a:rPr sz="1000" spc="-60" dirty="0">
                <a:latin typeface="Tahoma"/>
                <a:cs typeface="Tahoma"/>
              </a:rPr>
              <a:t> </a:t>
            </a:r>
            <a:r>
              <a:rPr sz="1000" spc="-20" dirty="0">
                <a:latin typeface="Tahoma"/>
                <a:cs typeface="Tahoma"/>
              </a:rPr>
              <a:t>most</a:t>
            </a:r>
            <a:r>
              <a:rPr sz="1000" spc="-30" dirty="0">
                <a:latin typeface="Tahoma"/>
                <a:cs typeface="Tahoma"/>
              </a:rPr>
              <a:t> </a:t>
            </a:r>
            <a:r>
              <a:rPr sz="1000" spc="-45" dirty="0">
                <a:latin typeface="Tahoma"/>
                <a:cs typeface="Tahoma"/>
              </a:rPr>
              <a:t>extensive</a:t>
            </a:r>
            <a:r>
              <a:rPr sz="1000" spc="-30" dirty="0">
                <a:latin typeface="Tahoma"/>
                <a:cs typeface="Tahoma"/>
              </a:rPr>
              <a:t> </a:t>
            </a:r>
            <a:r>
              <a:rPr sz="1000" spc="-10" dirty="0">
                <a:latin typeface="Tahoma"/>
                <a:cs typeface="Tahoma"/>
              </a:rPr>
              <a:t>data</a:t>
            </a:r>
            <a:r>
              <a:rPr sz="1000" spc="-35" dirty="0">
                <a:latin typeface="Tahoma"/>
                <a:cs typeface="Tahoma"/>
              </a:rPr>
              <a:t> </a:t>
            </a:r>
            <a:r>
              <a:rPr sz="1000" spc="-10" dirty="0">
                <a:latin typeface="Tahoma"/>
                <a:cs typeface="Tahoma"/>
              </a:rPr>
              <a:t>for</a:t>
            </a:r>
            <a:r>
              <a:rPr sz="1000" spc="-30" dirty="0">
                <a:latin typeface="Tahoma"/>
                <a:cs typeface="Tahoma"/>
              </a:rPr>
              <a:t> </a:t>
            </a:r>
            <a:r>
              <a:rPr sz="1000" spc="-65" dirty="0">
                <a:latin typeface="Tahoma"/>
                <a:cs typeface="Tahoma"/>
              </a:rPr>
              <a:t>Image</a:t>
            </a:r>
            <a:r>
              <a:rPr sz="1000" spc="-15" dirty="0">
                <a:latin typeface="Tahoma"/>
                <a:cs typeface="Tahoma"/>
              </a:rPr>
              <a:t> </a:t>
            </a:r>
            <a:r>
              <a:rPr sz="1000" spc="-10" dirty="0">
                <a:latin typeface="Tahoma"/>
                <a:cs typeface="Tahoma"/>
              </a:rPr>
              <a:t>Classification</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dirty="0">
                <a:latin typeface="Tahoma"/>
                <a:cs typeface="Tahoma"/>
              </a:rPr>
              <a:t>3</a:t>
            </a:r>
            <a:r>
              <a:rPr sz="1000" spc="-10" dirty="0">
                <a:latin typeface="Tahoma"/>
                <a:cs typeface="Tahoma"/>
              </a:rPr>
              <a:t> </a:t>
            </a:r>
            <a:r>
              <a:rPr sz="1000" dirty="0">
                <a:latin typeface="Tahoma"/>
                <a:cs typeface="Tahoma"/>
              </a:rPr>
              <a:t>RGB</a:t>
            </a:r>
            <a:r>
              <a:rPr sz="1000" spc="-5" dirty="0">
                <a:latin typeface="Tahoma"/>
                <a:cs typeface="Tahoma"/>
              </a:rPr>
              <a:t> </a:t>
            </a:r>
            <a:r>
              <a:rPr sz="1000" spc="-45" dirty="0">
                <a:latin typeface="Tahoma"/>
                <a:cs typeface="Tahoma"/>
              </a:rPr>
              <a:t>channels</a:t>
            </a:r>
            <a:r>
              <a:rPr sz="1000" spc="-10" dirty="0">
                <a:latin typeface="Tahoma"/>
                <a:cs typeface="Tahoma"/>
              </a:rPr>
              <a:t> from </a:t>
            </a:r>
            <a:r>
              <a:rPr sz="1000" dirty="0">
                <a:latin typeface="Tahoma"/>
                <a:cs typeface="Tahoma"/>
              </a:rPr>
              <a:t>0</a:t>
            </a:r>
            <a:r>
              <a:rPr sz="1000" spc="-5" dirty="0">
                <a:latin typeface="Tahoma"/>
                <a:cs typeface="Tahoma"/>
              </a:rPr>
              <a:t> </a:t>
            </a:r>
            <a:r>
              <a:rPr sz="1000" dirty="0">
                <a:latin typeface="Tahoma"/>
                <a:cs typeface="Tahoma"/>
              </a:rPr>
              <a:t>to</a:t>
            </a:r>
            <a:r>
              <a:rPr sz="1000" spc="-5" dirty="0">
                <a:latin typeface="Tahoma"/>
                <a:cs typeface="Tahoma"/>
              </a:rPr>
              <a:t> </a:t>
            </a:r>
            <a:r>
              <a:rPr sz="1000" spc="-25" dirty="0">
                <a:latin typeface="Tahoma"/>
                <a:cs typeface="Tahoma"/>
              </a:rPr>
              <a:t>255</a:t>
            </a:r>
            <a:endParaRPr sz="1000">
              <a:latin typeface="Tahoma"/>
              <a:cs typeface="Tahoma"/>
            </a:endParaRPr>
          </a:p>
          <a:p>
            <a:pPr marL="198120" indent="-160020">
              <a:lnSpc>
                <a:spcPct val="100000"/>
              </a:lnSpc>
              <a:spcBef>
                <a:spcPts val="595"/>
              </a:spcBef>
              <a:buClr>
                <a:srgbClr val="8C1414"/>
              </a:buClr>
              <a:buFont typeface="Lucida Sans Unicode"/>
              <a:buChar char="►"/>
              <a:tabLst>
                <a:tab pos="198120" algn="l"/>
              </a:tabLst>
            </a:pPr>
            <a:r>
              <a:rPr sz="1000" spc="-50" dirty="0">
                <a:latin typeface="Tahoma"/>
                <a:cs typeface="Tahoma"/>
              </a:rPr>
              <a:t>14,197,122</a:t>
            </a:r>
            <a:r>
              <a:rPr sz="1000" spc="15" dirty="0">
                <a:latin typeface="Tahoma"/>
                <a:cs typeface="Tahoma"/>
              </a:rPr>
              <a:t> </a:t>
            </a:r>
            <a:r>
              <a:rPr sz="1000" spc="-10" dirty="0">
                <a:latin typeface="Tahoma"/>
                <a:cs typeface="Tahoma"/>
              </a:rPr>
              <a:t>images</a:t>
            </a:r>
            <a:endParaRPr sz="1000">
              <a:latin typeface="Tahoma"/>
              <a:cs typeface="Tahoma"/>
            </a:endParaRPr>
          </a:p>
          <a:p>
            <a:pPr marL="198120" indent="-160020">
              <a:lnSpc>
                <a:spcPct val="100000"/>
              </a:lnSpc>
              <a:spcBef>
                <a:spcPts val="590"/>
              </a:spcBef>
              <a:buClr>
                <a:srgbClr val="8C1414"/>
              </a:buClr>
              <a:buFont typeface="Lucida Sans Unicode"/>
              <a:buChar char="►"/>
              <a:tabLst>
                <a:tab pos="198120" algn="l"/>
              </a:tabLst>
            </a:pPr>
            <a:r>
              <a:rPr sz="1000" spc="-50" dirty="0">
                <a:latin typeface="Tahoma"/>
                <a:cs typeface="Tahoma"/>
              </a:rPr>
              <a:t>1000</a:t>
            </a:r>
            <a:r>
              <a:rPr sz="1000" spc="-5" dirty="0">
                <a:latin typeface="Tahoma"/>
                <a:cs typeface="Tahoma"/>
              </a:rPr>
              <a:t> </a:t>
            </a:r>
            <a:r>
              <a:rPr sz="1000" spc="-10" dirty="0">
                <a:latin typeface="Tahoma"/>
                <a:cs typeface="Tahoma"/>
              </a:rPr>
              <a:t>classes</a:t>
            </a:r>
            <a:endParaRPr sz="1000">
              <a:latin typeface="Tahoma"/>
              <a:cs typeface="Tahoma"/>
            </a:endParaRPr>
          </a:p>
        </p:txBody>
      </p:sp>
      <p:pic>
        <p:nvPicPr>
          <p:cNvPr id="4" name="object 4"/>
          <p:cNvPicPr/>
          <p:nvPr/>
        </p:nvPicPr>
        <p:blipFill>
          <a:blip r:embed="rId2" cstate="print"/>
          <a:stretch>
            <a:fillRect/>
          </a:stretch>
        </p:blipFill>
        <p:spPr>
          <a:xfrm>
            <a:off x="473583" y="1538660"/>
            <a:ext cx="3660842" cy="1467873"/>
          </a:xfrm>
          <a:prstGeom prst="rect">
            <a:avLst/>
          </a:prstGeom>
        </p:spPr>
      </p:pic>
      <p:grpSp>
        <p:nvGrpSpPr>
          <p:cNvPr id="5" name="object 5"/>
          <p:cNvGrpSpPr/>
          <p:nvPr/>
        </p:nvGrpSpPr>
        <p:grpSpPr>
          <a:xfrm>
            <a:off x="0" y="3364623"/>
            <a:ext cx="4608195" cy="91440"/>
            <a:chOff x="0" y="3364623"/>
            <a:chExt cx="4608195" cy="91440"/>
          </a:xfrm>
        </p:grpSpPr>
        <p:sp>
          <p:nvSpPr>
            <p:cNvPr id="6" name="object 6"/>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7" name="object 7"/>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8" name="object 8"/>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9" name="object 9"/>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10" name="object 10"/>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79</a:t>
            </a:fld>
            <a:r>
              <a:rPr spc="5" dirty="0"/>
              <a:t> </a:t>
            </a:r>
            <a:r>
              <a:rPr spc="75" dirty="0"/>
              <a:t>/</a:t>
            </a:r>
            <a:r>
              <a:rPr spc="10" dirty="0"/>
              <a:t> </a:t>
            </a:r>
            <a:r>
              <a:rPr spc="-25" dirty="0"/>
              <a:t>61</a:t>
            </a:r>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59994" y="852960"/>
            <a:ext cx="3888102" cy="2025238"/>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a:t>
            </a:fld>
            <a:r>
              <a:rPr spc="5" dirty="0"/>
              <a:t> </a:t>
            </a:r>
            <a:r>
              <a:rPr spc="75" dirty="0"/>
              <a:t>/</a:t>
            </a:r>
            <a:r>
              <a:rPr spc="10" dirty="0"/>
              <a:t> </a:t>
            </a:r>
            <a:r>
              <a:rPr spc="-25" dirty="0"/>
              <a:t>61</a:t>
            </a:r>
          </a:p>
        </p:txBody>
      </p:sp>
    </p:spTree>
  </p:cSld>
  <p:clrMapOvr>
    <a:masterClrMapping/>
  </p:clrMapOvr>
  <p:transition>
    <p:cut/>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55717"/>
            <a:ext cx="3859529" cy="471805"/>
          </a:xfrm>
          <a:prstGeom prst="rect">
            <a:avLst/>
          </a:prstGeom>
        </p:spPr>
        <p:txBody>
          <a:bodyPr vert="horz" wrap="square" lIns="0" tIns="2540" rIns="0" bIns="0" rtlCol="0">
            <a:spAutoFit/>
          </a:bodyPr>
          <a:lstStyle/>
          <a:p>
            <a:pPr marL="12700" marR="5080">
              <a:lnSpc>
                <a:spcPct val="106700"/>
              </a:lnSpc>
              <a:spcBef>
                <a:spcPts val="20"/>
              </a:spcBef>
            </a:pPr>
            <a:r>
              <a:rPr sz="1400" spc="-50" dirty="0">
                <a:solidFill>
                  <a:srgbClr val="FFFFFF"/>
                </a:solidFill>
                <a:latin typeface="Tahoma"/>
                <a:cs typeface="Tahoma"/>
              </a:rPr>
              <a:t>ImageNet</a:t>
            </a:r>
            <a:r>
              <a:rPr sz="1400" spc="-60" dirty="0">
                <a:solidFill>
                  <a:srgbClr val="FFFFFF"/>
                </a:solidFill>
                <a:latin typeface="Tahoma"/>
                <a:cs typeface="Tahoma"/>
              </a:rPr>
              <a:t> </a:t>
            </a:r>
            <a:r>
              <a:rPr sz="1400" spc="-35" dirty="0">
                <a:solidFill>
                  <a:srgbClr val="FFFFFF"/>
                </a:solidFill>
                <a:latin typeface="Tahoma"/>
                <a:cs typeface="Tahoma"/>
              </a:rPr>
              <a:t>Large</a:t>
            </a:r>
            <a:r>
              <a:rPr sz="1400" spc="-60" dirty="0">
                <a:solidFill>
                  <a:srgbClr val="FFFFFF"/>
                </a:solidFill>
                <a:latin typeface="Tahoma"/>
                <a:cs typeface="Tahoma"/>
              </a:rPr>
              <a:t> </a:t>
            </a:r>
            <a:r>
              <a:rPr sz="1400" spc="-25" dirty="0">
                <a:solidFill>
                  <a:srgbClr val="FFFFFF"/>
                </a:solidFill>
                <a:latin typeface="Tahoma"/>
                <a:cs typeface="Tahoma"/>
              </a:rPr>
              <a:t>Scale</a:t>
            </a:r>
            <a:r>
              <a:rPr sz="1400" spc="-60" dirty="0">
                <a:solidFill>
                  <a:srgbClr val="FFFFFF"/>
                </a:solidFill>
                <a:latin typeface="Tahoma"/>
                <a:cs typeface="Tahoma"/>
              </a:rPr>
              <a:t> </a:t>
            </a:r>
            <a:r>
              <a:rPr sz="1400" dirty="0">
                <a:solidFill>
                  <a:srgbClr val="FFFFFF"/>
                </a:solidFill>
                <a:latin typeface="Tahoma"/>
                <a:cs typeface="Tahoma"/>
              </a:rPr>
              <a:t>Visual</a:t>
            </a:r>
            <a:r>
              <a:rPr sz="1400" spc="-60" dirty="0">
                <a:solidFill>
                  <a:srgbClr val="FFFFFF"/>
                </a:solidFill>
                <a:latin typeface="Tahoma"/>
                <a:cs typeface="Tahoma"/>
              </a:rPr>
              <a:t> </a:t>
            </a:r>
            <a:r>
              <a:rPr sz="1400" spc="-35" dirty="0">
                <a:solidFill>
                  <a:srgbClr val="FFFFFF"/>
                </a:solidFill>
                <a:latin typeface="Tahoma"/>
                <a:cs typeface="Tahoma"/>
              </a:rPr>
              <a:t>Recognition</a:t>
            </a:r>
            <a:r>
              <a:rPr sz="1400" spc="-60" dirty="0">
                <a:solidFill>
                  <a:srgbClr val="FFFFFF"/>
                </a:solidFill>
                <a:latin typeface="Tahoma"/>
                <a:cs typeface="Tahoma"/>
              </a:rPr>
              <a:t> </a:t>
            </a:r>
            <a:r>
              <a:rPr sz="1400" spc="-40" dirty="0">
                <a:solidFill>
                  <a:srgbClr val="FFFFFF"/>
                </a:solidFill>
                <a:latin typeface="Tahoma"/>
                <a:cs typeface="Tahoma"/>
              </a:rPr>
              <a:t>Challenge </a:t>
            </a:r>
            <a:r>
              <a:rPr sz="1400" dirty="0">
                <a:solidFill>
                  <a:srgbClr val="FFFFFF"/>
                </a:solidFill>
                <a:latin typeface="Tahoma"/>
                <a:cs typeface="Tahoma"/>
              </a:rPr>
              <a:t>(ILSVRC)</a:t>
            </a:r>
            <a:r>
              <a:rPr sz="1400" spc="140" dirty="0">
                <a:solidFill>
                  <a:srgbClr val="FFFFFF"/>
                </a:solidFill>
                <a:latin typeface="Tahoma"/>
                <a:cs typeface="Tahoma"/>
              </a:rPr>
              <a:t> </a:t>
            </a:r>
            <a:r>
              <a:rPr sz="1400" spc="-10" dirty="0">
                <a:solidFill>
                  <a:srgbClr val="FFFFFF"/>
                </a:solidFill>
                <a:latin typeface="Tahoma"/>
                <a:cs typeface="Tahoma"/>
              </a:rPr>
              <a:t>winners</a:t>
            </a:r>
            <a:endParaRPr sz="1400">
              <a:latin typeface="Tahoma"/>
              <a:cs typeface="Tahoma"/>
            </a:endParaRPr>
          </a:p>
        </p:txBody>
      </p:sp>
      <p:pic>
        <p:nvPicPr>
          <p:cNvPr id="3" name="object 3"/>
          <p:cNvPicPr/>
          <p:nvPr/>
        </p:nvPicPr>
        <p:blipFill>
          <a:blip r:embed="rId2" cstate="print"/>
          <a:stretch>
            <a:fillRect/>
          </a:stretch>
        </p:blipFill>
        <p:spPr>
          <a:xfrm>
            <a:off x="399380" y="1050651"/>
            <a:ext cx="3824217" cy="1622338"/>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80</a:t>
            </a:fld>
            <a:r>
              <a:rPr spc="5" dirty="0"/>
              <a:t> </a:t>
            </a:r>
            <a:r>
              <a:rPr spc="75" dirty="0"/>
              <a:t>/</a:t>
            </a:r>
            <a:r>
              <a:rPr spc="10" dirty="0"/>
              <a:t> </a:t>
            </a:r>
            <a:r>
              <a:rPr spc="-25" dirty="0"/>
              <a:t>61</a:t>
            </a:r>
          </a:p>
        </p:txBody>
      </p:sp>
    </p:spTree>
  </p:cSld>
  <p:clrMapOvr>
    <a:masterClrMapping/>
  </p:clrMapOvr>
  <p:transition>
    <p:cut/>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7145" rIns="0" bIns="0" rtlCol="0">
            <a:spAutoFit/>
          </a:bodyPr>
          <a:lstStyle/>
          <a:p>
            <a:pPr marL="12700">
              <a:lnSpc>
                <a:spcPct val="100000"/>
              </a:lnSpc>
              <a:spcBef>
                <a:spcPts val="135"/>
              </a:spcBef>
            </a:pPr>
            <a:r>
              <a:rPr spc="-40" dirty="0"/>
              <a:t>Transfer</a:t>
            </a:r>
            <a:r>
              <a:rPr spc="-65" dirty="0"/>
              <a:t> </a:t>
            </a:r>
            <a:r>
              <a:rPr spc="-40" dirty="0"/>
              <a:t>Learning</a:t>
            </a:r>
          </a:p>
        </p:txBody>
      </p:sp>
      <p:sp>
        <p:nvSpPr>
          <p:cNvPr id="3" name="object 3"/>
          <p:cNvSpPr txBox="1"/>
          <p:nvPr/>
        </p:nvSpPr>
        <p:spPr>
          <a:xfrm>
            <a:off x="413283" y="1354980"/>
            <a:ext cx="3789045" cy="574040"/>
          </a:xfrm>
          <a:prstGeom prst="rect">
            <a:avLst/>
          </a:prstGeom>
        </p:spPr>
        <p:txBody>
          <a:bodyPr vert="horz" wrap="square" lIns="0" tIns="12065" rIns="0" bIns="0" rtlCol="0">
            <a:spAutoFit/>
          </a:bodyPr>
          <a:lstStyle/>
          <a:p>
            <a:pPr marL="197485" marR="271780" indent="-160020">
              <a:lnSpc>
                <a:spcPct val="100000"/>
              </a:lnSpc>
              <a:spcBef>
                <a:spcPts val="95"/>
              </a:spcBef>
              <a:buClr>
                <a:srgbClr val="8C1414"/>
              </a:buClr>
              <a:buFont typeface="Lucida Sans Unicode"/>
              <a:buChar char="►"/>
              <a:tabLst>
                <a:tab pos="199390" algn="l"/>
              </a:tabLst>
            </a:pPr>
            <a:r>
              <a:rPr sz="1000" spc="-55" dirty="0">
                <a:latin typeface="Tahoma"/>
                <a:cs typeface="Tahoma"/>
              </a:rPr>
              <a:t>Improvement</a:t>
            </a:r>
            <a:r>
              <a:rPr sz="1000" spc="-25" dirty="0">
                <a:latin typeface="Tahoma"/>
                <a:cs typeface="Tahoma"/>
              </a:rPr>
              <a:t> </a:t>
            </a:r>
            <a:r>
              <a:rPr sz="1000" dirty="0">
                <a:latin typeface="Tahoma"/>
                <a:cs typeface="Tahoma"/>
              </a:rPr>
              <a:t>of</a:t>
            </a:r>
            <a:r>
              <a:rPr sz="1000" spc="-30" dirty="0">
                <a:latin typeface="Tahoma"/>
                <a:cs typeface="Tahoma"/>
              </a:rPr>
              <a:t> </a:t>
            </a:r>
            <a:r>
              <a:rPr sz="1000" spc="-40" dirty="0">
                <a:latin typeface="Tahoma"/>
                <a:cs typeface="Tahoma"/>
              </a:rPr>
              <a:t>learning</a:t>
            </a:r>
            <a:r>
              <a:rPr sz="1000" spc="-30" dirty="0">
                <a:latin typeface="Tahoma"/>
                <a:cs typeface="Tahoma"/>
              </a:rPr>
              <a:t> </a:t>
            </a:r>
            <a:r>
              <a:rPr sz="1000" dirty="0">
                <a:latin typeface="Tahoma"/>
                <a:cs typeface="Tahoma"/>
              </a:rPr>
              <a:t>in</a:t>
            </a:r>
            <a:r>
              <a:rPr sz="1000" spc="-25" dirty="0">
                <a:latin typeface="Tahoma"/>
                <a:cs typeface="Tahoma"/>
              </a:rPr>
              <a:t> </a:t>
            </a:r>
            <a:r>
              <a:rPr sz="1000" dirty="0">
                <a:latin typeface="Tahoma"/>
                <a:cs typeface="Tahoma"/>
              </a:rPr>
              <a:t>a</a:t>
            </a:r>
            <a:r>
              <a:rPr sz="1000" spc="-25" dirty="0">
                <a:latin typeface="Tahoma"/>
                <a:cs typeface="Tahoma"/>
              </a:rPr>
              <a:t> </a:t>
            </a:r>
            <a:r>
              <a:rPr sz="1000" b="1" spc="-10" dirty="0">
                <a:latin typeface="Arial"/>
                <a:cs typeface="Arial"/>
              </a:rPr>
              <a:t>new</a:t>
            </a:r>
            <a:r>
              <a:rPr sz="1000" b="1" spc="20" dirty="0">
                <a:latin typeface="Arial"/>
                <a:cs typeface="Arial"/>
              </a:rPr>
              <a:t> </a:t>
            </a:r>
            <a:r>
              <a:rPr sz="1000" spc="-10" dirty="0">
                <a:latin typeface="Tahoma"/>
                <a:cs typeface="Tahoma"/>
              </a:rPr>
              <a:t>task</a:t>
            </a:r>
            <a:r>
              <a:rPr sz="1000" spc="-25" dirty="0">
                <a:latin typeface="Tahoma"/>
                <a:cs typeface="Tahoma"/>
              </a:rPr>
              <a:t> </a:t>
            </a:r>
            <a:r>
              <a:rPr sz="1000" spc="-30" dirty="0">
                <a:latin typeface="Tahoma"/>
                <a:cs typeface="Tahoma"/>
              </a:rPr>
              <a:t>through</a:t>
            </a:r>
            <a:r>
              <a:rPr sz="1000" spc="-20" dirty="0">
                <a:latin typeface="Tahoma"/>
                <a:cs typeface="Tahoma"/>
              </a:rPr>
              <a:t> the</a:t>
            </a:r>
            <a:r>
              <a:rPr sz="1000" spc="-30" dirty="0">
                <a:latin typeface="Tahoma"/>
                <a:cs typeface="Tahoma"/>
              </a:rPr>
              <a:t> </a:t>
            </a:r>
            <a:r>
              <a:rPr sz="1000" spc="-35" dirty="0">
                <a:solidFill>
                  <a:srgbClr val="FF0000"/>
                </a:solidFill>
                <a:latin typeface="Tahoma"/>
                <a:cs typeface="Tahoma"/>
              </a:rPr>
              <a:t>transfer</a:t>
            </a:r>
            <a:r>
              <a:rPr sz="1000" spc="-25" dirty="0">
                <a:solidFill>
                  <a:srgbClr val="FF0000"/>
                </a:solidFill>
                <a:latin typeface="Tahoma"/>
                <a:cs typeface="Tahoma"/>
              </a:rPr>
              <a:t> of 	</a:t>
            </a:r>
            <a:r>
              <a:rPr sz="1000" spc="-45" dirty="0">
                <a:solidFill>
                  <a:srgbClr val="FF0000"/>
                </a:solidFill>
                <a:latin typeface="Tahoma"/>
                <a:cs typeface="Tahoma"/>
              </a:rPr>
              <a:t>knowledge</a:t>
            </a:r>
            <a:r>
              <a:rPr sz="1000" spc="-35" dirty="0">
                <a:solidFill>
                  <a:srgbClr val="FF0000"/>
                </a:solidFill>
                <a:latin typeface="Tahoma"/>
                <a:cs typeface="Tahoma"/>
              </a:rPr>
              <a:t> </a:t>
            </a:r>
            <a:r>
              <a:rPr sz="1000" spc="-10" dirty="0">
                <a:latin typeface="Tahoma"/>
                <a:cs typeface="Tahoma"/>
              </a:rPr>
              <a:t>from</a:t>
            </a:r>
            <a:r>
              <a:rPr sz="1000" spc="-60" dirty="0">
                <a:latin typeface="Tahoma"/>
                <a:cs typeface="Tahoma"/>
              </a:rPr>
              <a:t> </a:t>
            </a:r>
            <a:r>
              <a:rPr sz="1000" dirty="0">
                <a:latin typeface="Tahoma"/>
                <a:cs typeface="Tahoma"/>
              </a:rPr>
              <a:t>a</a:t>
            </a:r>
            <a:r>
              <a:rPr sz="1000" spc="-35" dirty="0">
                <a:latin typeface="Tahoma"/>
                <a:cs typeface="Tahoma"/>
              </a:rPr>
              <a:t> </a:t>
            </a:r>
            <a:r>
              <a:rPr sz="1000" b="1" spc="-10" dirty="0">
                <a:latin typeface="Arial"/>
                <a:cs typeface="Arial"/>
              </a:rPr>
              <a:t>related</a:t>
            </a:r>
            <a:r>
              <a:rPr sz="1000" b="1" spc="-5" dirty="0">
                <a:latin typeface="Arial"/>
                <a:cs typeface="Arial"/>
              </a:rPr>
              <a:t> </a:t>
            </a:r>
            <a:r>
              <a:rPr sz="1000" spc="-10" dirty="0">
                <a:latin typeface="Tahoma"/>
                <a:cs typeface="Tahoma"/>
              </a:rPr>
              <a:t>task</a:t>
            </a:r>
            <a:r>
              <a:rPr sz="1000" spc="-35" dirty="0">
                <a:latin typeface="Tahoma"/>
                <a:cs typeface="Tahoma"/>
              </a:rPr>
              <a:t> </a:t>
            </a:r>
            <a:r>
              <a:rPr sz="1000" dirty="0">
                <a:latin typeface="Tahoma"/>
                <a:cs typeface="Tahoma"/>
              </a:rPr>
              <a:t>that</a:t>
            </a:r>
            <a:r>
              <a:rPr sz="1000" spc="-35" dirty="0">
                <a:latin typeface="Tahoma"/>
                <a:cs typeface="Tahoma"/>
              </a:rPr>
              <a:t> </a:t>
            </a:r>
            <a:r>
              <a:rPr sz="1000" spc="-45" dirty="0">
                <a:latin typeface="Tahoma"/>
                <a:cs typeface="Tahoma"/>
              </a:rPr>
              <a:t>has</a:t>
            </a:r>
            <a:r>
              <a:rPr sz="1000" spc="-30" dirty="0">
                <a:latin typeface="Tahoma"/>
                <a:cs typeface="Tahoma"/>
              </a:rPr>
              <a:t> </a:t>
            </a:r>
            <a:r>
              <a:rPr sz="1000" spc="-35" dirty="0">
                <a:latin typeface="Tahoma"/>
                <a:cs typeface="Tahoma"/>
              </a:rPr>
              <a:t>already</a:t>
            </a:r>
            <a:r>
              <a:rPr sz="1000" spc="-40" dirty="0">
                <a:latin typeface="Tahoma"/>
                <a:cs typeface="Tahoma"/>
              </a:rPr>
              <a:t> </a:t>
            </a:r>
            <a:r>
              <a:rPr sz="1000" spc="-55" dirty="0">
                <a:latin typeface="Tahoma"/>
                <a:cs typeface="Tahoma"/>
              </a:rPr>
              <a:t>been</a:t>
            </a:r>
            <a:r>
              <a:rPr sz="1000" spc="-25" dirty="0">
                <a:latin typeface="Tahoma"/>
                <a:cs typeface="Tahoma"/>
              </a:rPr>
              <a:t> </a:t>
            </a:r>
            <a:r>
              <a:rPr sz="1000" spc="-10" dirty="0">
                <a:latin typeface="Tahoma"/>
                <a:cs typeface="Tahoma"/>
              </a:rPr>
              <a:t>learned.</a:t>
            </a:r>
            <a:endParaRPr sz="1000">
              <a:latin typeface="Tahoma"/>
              <a:cs typeface="Tahoma"/>
            </a:endParaRPr>
          </a:p>
          <a:p>
            <a:pPr marL="198120" indent="-160020">
              <a:lnSpc>
                <a:spcPct val="100000"/>
              </a:lnSpc>
              <a:spcBef>
                <a:spcPts val="725"/>
              </a:spcBef>
              <a:buClr>
                <a:srgbClr val="8C1414"/>
              </a:buClr>
              <a:buFont typeface="Lucida Sans Unicode"/>
              <a:buChar char="►"/>
              <a:tabLst>
                <a:tab pos="198120" algn="l"/>
              </a:tabLst>
            </a:pPr>
            <a:r>
              <a:rPr sz="1000" dirty="0">
                <a:latin typeface="Tahoma"/>
                <a:cs typeface="Tahoma"/>
              </a:rPr>
              <a:t>We</a:t>
            </a:r>
            <a:r>
              <a:rPr sz="1000" spc="-25" dirty="0">
                <a:latin typeface="Tahoma"/>
                <a:cs typeface="Tahoma"/>
              </a:rPr>
              <a:t> </a:t>
            </a:r>
            <a:r>
              <a:rPr sz="1000" dirty="0">
                <a:latin typeface="Tahoma"/>
                <a:cs typeface="Tahoma"/>
              </a:rPr>
              <a:t>will</a:t>
            </a:r>
            <a:r>
              <a:rPr sz="1000" spc="-20" dirty="0">
                <a:latin typeface="Tahoma"/>
                <a:cs typeface="Tahoma"/>
              </a:rPr>
              <a:t> </a:t>
            </a:r>
            <a:r>
              <a:rPr sz="1000" dirty="0">
                <a:latin typeface="Tahoma"/>
                <a:cs typeface="Tahoma"/>
              </a:rPr>
              <a:t>look</a:t>
            </a:r>
            <a:r>
              <a:rPr sz="1000" spc="-25" dirty="0">
                <a:latin typeface="Tahoma"/>
                <a:cs typeface="Tahoma"/>
              </a:rPr>
              <a:t> </a:t>
            </a:r>
            <a:r>
              <a:rPr sz="1000" dirty="0">
                <a:latin typeface="Tahoma"/>
                <a:cs typeface="Tahoma"/>
              </a:rPr>
              <a:t>at</a:t>
            </a:r>
            <a:r>
              <a:rPr sz="1000" spc="-25" dirty="0">
                <a:latin typeface="Tahoma"/>
                <a:cs typeface="Tahoma"/>
              </a:rPr>
              <a:t> </a:t>
            </a:r>
            <a:r>
              <a:rPr sz="1000" spc="-45" dirty="0">
                <a:latin typeface="Tahoma"/>
                <a:cs typeface="Tahoma"/>
              </a:rPr>
              <a:t>one</a:t>
            </a:r>
            <a:r>
              <a:rPr sz="1000" spc="-20" dirty="0">
                <a:latin typeface="Tahoma"/>
                <a:cs typeface="Tahoma"/>
              </a:rPr>
              <a:t> </a:t>
            </a:r>
            <a:r>
              <a:rPr sz="1000" spc="-30" dirty="0">
                <a:latin typeface="Tahoma"/>
                <a:cs typeface="Tahoma"/>
              </a:rPr>
              <a:t>strategy </a:t>
            </a:r>
            <a:r>
              <a:rPr sz="1000" dirty="0">
                <a:latin typeface="Tahoma"/>
                <a:cs typeface="Tahoma"/>
              </a:rPr>
              <a:t>of</a:t>
            </a:r>
            <a:r>
              <a:rPr sz="1000" spc="-25" dirty="0">
                <a:latin typeface="Tahoma"/>
                <a:cs typeface="Tahoma"/>
              </a:rPr>
              <a:t> </a:t>
            </a:r>
            <a:r>
              <a:rPr sz="1000" spc="-35" dirty="0">
                <a:latin typeface="Tahoma"/>
                <a:cs typeface="Tahoma"/>
              </a:rPr>
              <a:t>transfer</a:t>
            </a:r>
            <a:r>
              <a:rPr sz="1000" spc="-20" dirty="0">
                <a:latin typeface="Tahoma"/>
                <a:cs typeface="Tahoma"/>
              </a:rPr>
              <a:t> </a:t>
            </a:r>
            <a:r>
              <a:rPr sz="1000" spc="-40" dirty="0">
                <a:latin typeface="Tahoma"/>
                <a:cs typeface="Tahoma"/>
              </a:rPr>
              <a:t>learning</a:t>
            </a:r>
            <a:r>
              <a:rPr sz="1000" spc="-30" dirty="0">
                <a:latin typeface="Tahoma"/>
                <a:cs typeface="Tahoma"/>
              </a:rPr>
              <a:t> </a:t>
            </a:r>
            <a:r>
              <a:rPr sz="1000" spc="-20" dirty="0">
                <a:latin typeface="Tahoma"/>
                <a:cs typeface="Tahoma"/>
              </a:rPr>
              <a:t>called </a:t>
            </a:r>
            <a:r>
              <a:rPr sz="1000" spc="-10" dirty="0">
                <a:latin typeface="Tahoma"/>
                <a:cs typeface="Tahoma"/>
              </a:rPr>
              <a:t>Fine-Tuning</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KAUST</a:t>
            </a:r>
            <a:r>
              <a:rPr spc="7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Arial MT"/>
                <a:cs typeface="Arial MT"/>
                <a:hlinkClick r:id="rId2" action="ppaction://hlinksldjump"/>
              </a:rPr>
              <a:t>Computer</a:t>
            </a:r>
            <a:r>
              <a:rPr sz="500" spc="10" dirty="0">
                <a:solidFill>
                  <a:srgbClr val="FF0000"/>
                </a:solidFill>
                <a:latin typeface="Arial MT"/>
                <a:cs typeface="Arial MT"/>
                <a:hlinkClick r:id="rId2" action="ppaction://hlinksldjump"/>
              </a:rPr>
              <a:t> </a:t>
            </a:r>
            <a:r>
              <a:rPr sz="500" spc="-10" dirty="0">
                <a:solidFill>
                  <a:srgbClr val="FF0000"/>
                </a:solidFill>
                <a:latin typeface="Arial MT"/>
                <a:cs typeface="Arial MT"/>
                <a:hlinkClick r:id="rId2" action="ppaction://hlinksldjump"/>
              </a:rPr>
              <a:t>Vision</a:t>
            </a:r>
            <a:endParaRPr sz="500">
              <a:latin typeface="Arial MT"/>
              <a:cs typeface="Arial MT"/>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November</a:t>
            </a:r>
            <a:r>
              <a:rPr spc="30" dirty="0"/>
              <a:t> </a:t>
            </a:r>
            <a:r>
              <a:rPr dirty="0"/>
              <a:t>19,</a:t>
            </a:r>
            <a:r>
              <a:rPr spc="35"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81</a:t>
            </a:fld>
            <a:r>
              <a:rPr spc="20" dirty="0"/>
              <a:t> </a:t>
            </a:r>
            <a:r>
              <a:rPr spc="125" dirty="0"/>
              <a:t>/</a:t>
            </a:r>
            <a:r>
              <a:rPr spc="25" dirty="0"/>
              <a:t> </a:t>
            </a:r>
            <a:r>
              <a:rPr spc="-25" dirty="0"/>
              <a:t>31</a:t>
            </a:r>
          </a:p>
        </p:txBody>
      </p:sp>
    </p:spTree>
  </p:cSld>
  <p:clrMapOvr>
    <a:masterClrMapping/>
  </p:clrMapOvr>
  <p:transition>
    <p:cut/>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39215"/>
            <a:ext cx="2349500" cy="244475"/>
          </a:xfrm>
          <a:prstGeom prst="rect">
            <a:avLst/>
          </a:prstGeom>
        </p:spPr>
        <p:txBody>
          <a:bodyPr vert="horz" wrap="square" lIns="0" tIns="17145" rIns="0" bIns="0" rtlCol="0">
            <a:spAutoFit/>
          </a:bodyPr>
          <a:lstStyle/>
          <a:p>
            <a:pPr marL="12700">
              <a:lnSpc>
                <a:spcPct val="100000"/>
              </a:lnSpc>
              <a:spcBef>
                <a:spcPts val="135"/>
              </a:spcBef>
            </a:pPr>
            <a:r>
              <a:rPr spc="-20" dirty="0"/>
              <a:t>When</a:t>
            </a:r>
            <a:r>
              <a:rPr spc="-40" dirty="0"/>
              <a:t> </a:t>
            </a:r>
            <a:r>
              <a:rPr dirty="0"/>
              <a:t>to</a:t>
            </a:r>
            <a:r>
              <a:rPr spc="-35" dirty="0"/>
              <a:t> </a:t>
            </a:r>
            <a:r>
              <a:rPr spc="-50" dirty="0"/>
              <a:t>fine-</a:t>
            </a:r>
            <a:r>
              <a:rPr spc="-30" dirty="0"/>
              <a:t>tune</a:t>
            </a:r>
            <a:r>
              <a:rPr spc="-35" dirty="0"/>
              <a:t> </a:t>
            </a:r>
            <a:r>
              <a:rPr spc="-45" dirty="0"/>
              <a:t>your</a:t>
            </a:r>
            <a:r>
              <a:rPr spc="-35" dirty="0"/>
              <a:t> </a:t>
            </a:r>
            <a:r>
              <a:rPr spc="-30" dirty="0"/>
              <a:t>model?</a:t>
            </a:r>
          </a:p>
        </p:txBody>
      </p:sp>
      <p:sp>
        <p:nvSpPr>
          <p:cNvPr id="3" name="object 3"/>
          <p:cNvSpPr txBox="1"/>
          <p:nvPr/>
        </p:nvSpPr>
        <p:spPr>
          <a:xfrm>
            <a:off x="413283" y="483695"/>
            <a:ext cx="3812540" cy="2623820"/>
          </a:xfrm>
          <a:prstGeom prst="rect">
            <a:avLst/>
          </a:prstGeom>
        </p:spPr>
        <p:txBody>
          <a:bodyPr vert="horz" wrap="square" lIns="0" tIns="99695" rIns="0" bIns="0" rtlCol="0">
            <a:spAutoFit/>
          </a:bodyPr>
          <a:lstStyle/>
          <a:p>
            <a:pPr marL="198120" indent="-160020">
              <a:lnSpc>
                <a:spcPct val="100000"/>
              </a:lnSpc>
              <a:spcBef>
                <a:spcPts val="785"/>
              </a:spcBef>
              <a:buClr>
                <a:srgbClr val="8C1414"/>
              </a:buClr>
              <a:buFont typeface="Lucida Sans Unicode"/>
              <a:buChar char="►"/>
              <a:tabLst>
                <a:tab pos="198120" algn="l"/>
              </a:tabLst>
            </a:pPr>
            <a:r>
              <a:rPr sz="1000" spc="-20" dirty="0">
                <a:latin typeface="Tahoma"/>
                <a:cs typeface="Tahoma"/>
              </a:rPr>
              <a:t>New</a:t>
            </a:r>
            <a:r>
              <a:rPr sz="1000" spc="-30" dirty="0">
                <a:latin typeface="Tahoma"/>
                <a:cs typeface="Tahoma"/>
              </a:rPr>
              <a:t> dataset</a:t>
            </a:r>
            <a:r>
              <a:rPr sz="1000" spc="-25" dirty="0">
                <a:latin typeface="Tahoma"/>
                <a:cs typeface="Tahoma"/>
              </a:rPr>
              <a:t> </a:t>
            </a:r>
            <a:r>
              <a:rPr sz="1000" dirty="0">
                <a:latin typeface="Tahoma"/>
                <a:cs typeface="Tahoma"/>
              </a:rPr>
              <a:t>is</a:t>
            </a:r>
            <a:r>
              <a:rPr sz="1000" spc="-30" dirty="0">
                <a:latin typeface="Tahoma"/>
                <a:cs typeface="Tahoma"/>
              </a:rPr>
              <a:t> </a:t>
            </a:r>
            <a:r>
              <a:rPr sz="1000" spc="-20" dirty="0">
                <a:latin typeface="Tahoma"/>
                <a:cs typeface="Tahoma"/>
              </a:rPr>
              <a:t>small</a:t>
            </a:r>
            <a:r>
              <a:rPr sz="1000" spc="-25" dirty="0">
                <a:latin typeface="Tahoma"/>
                <a:cs typeface="Tahoma"/>
              </a:rPr>
              <a:t> </a:t>
            </a:r>
            <a:r>
              <a:rPr sz="1000" dirty="0">
                <a:latin typeface="Tahoma"/>
                <a:cs typeface="Tahoma"/>
              </a:rPr>
              <a:t>with</a:t>
            </a:r>
            <a:r>
              <a:rPr sz="1000" spc="-25" dirty="0">
                <a:latin typeface="Tahoma"/>
                <a:cs typeface="Tahoma"/>
              </a:rPr>
              <a:t> </a:t>
            </a:r>
            <a:r>
              <a:rPr sz="1000" spc="-20" dirty="0">
                <a:latin typeface="Tahoma"/>
                <a:cs typeface="Tahoma"/>
              </a:rPr>
              <a:t>distribution</a:t>
            </a:r>
            <a:r>
              <a:rPr sz="1000" spc="-25" dirty="0">
                <a:latin typeface="Tahoma"/>
                <a:cs typeface="Tahoma"/>
              </a:rPr>
              <a:t> similar </a:t>
            </a:r>
            <a:r>
              <a:rPr sz="1000" dirty="0">
                <a:latin typeface="Tahoma"/>
                <a:cs typeface="Tahoma"/>
              </a:rPr>
              <a:t>to</a:t>
            </a:r>
            <a:r>
              <a:rPr sz="1000" spc="-25" dirty="0">
                <a:latin typeface="Tahoma"/>
                <a:cs typeface="Tahoma"/>
              </a:rPr>
              <a:t> </a:t>
            </a:r>
            <a:r>
              <a:rPr sz="1000" spc="-20" dirty="0">
                <a:latin typeface="Tahoma"/>
                <a:cs typeface="Tahoma"/>
              </a:rPr>
              <a:t>original</a:t>
            </a:r>
            <a:r>
              <a:rPr sz="1000" spc="-25" dirty="0">
                <a:latin typeface="Tahoma"/>
                <a:cs typeface="Tahoma"/>
              </a:rPr>
              <a:t> </a:t>
            </a:r>
            <a:r>
              <a:rPr sz="1000" spc="-10" dirty="0">
                <a:latin typeface="Tahoma"/>
                <a:cs typeface="Tahoma"/>
              </a:rPr>
              <a:t>dataset.</a:t>
            </a:r>
            <a:endParaRPr sz="1000">
              <a:latin typeface="Tahoma"/>
              <a:cs typeface="Tahoma"/>
            </a:endParaRPr>
          </a:p>
          <a:p>
            <a:pPr marL="452755" marR="180975" lvl="1" indent="-121920">
              <a:lnSpc>
                <a:spcPct val="101499"/>
              </a:lnSpc>
              <a:spcBef>
                <a:spcPts val="600"/>
              </a:spcBef>
              <a:buClr>
                <a:srgbClr val="8C1414"/>
              </a:buClr>
              <a:buFont typeface="Arial"/>
              <a:buChar char="•"/>
              <a:tabLst>
                <a:tab pos="452755" algn="l"/>
              </a:tabLst>
            </a:pPr>
            <a:r>
              <a:rPr sz="900" spc="-25" dirty="0">
                <a:latin typeface="Arial MT"/>
                <a:cs typeface="Arial MT"/>
              </a:rPr>
              <a:t>Keep</a:t>
            </a:r>
            <a:r>
              <a:rPr sz="900" dirty="0">
                <a:latin typeface="Arial MT"/>
                <a:cs typeface="Arial MT"/>
              </a:rPr>
              <a:t> the</a:t>
            </a:r>
            <a:r>
              <a:rPr sz="900" spc="5" dirty="0">
                <a:latin typeface="Arial MT"/>
                <a:cs typeface="Arial MT"/>
              </a:rPr>
              <a:t> </a:t>
            </a:r>
            <a:r>
              <a:rPr sz="900" spc="-10" dirty="0">
                <a:latin typeface="Arial MT"/>
                <a:cs typeface="Arial MT"/>
              </a:rPr>
              <a:t>feature</a:t>
            </a:r>
            <a:r>
              <a:rPr sz="900" spc="5" dirty="0">
                <a:latin typeface="Arial MT"/>
                <a:cs typeface="Arial MT"/>
              </a:rPr>
              <a:t> </a:t>
            </a:r>
            <a:r>
              <a:rPr sz="900" spc="-10" dirty="0">
                <a:latin typeface="Arial MT"/>
                <a:cs typeface="Arial MT"/>
              </a:rPr>
              <a:t>extraction</a:t>
            </a:r>
            <a:r>
              <a:rPr sz="900" spc="5" dirty="0">
                <a:latin typeface="Arial MT"/>
                <a:cs typeface="Arial MT"/>
              </a:rPr>
              <a:t> </a:t>
            </a:r>
            <a:r>
              <a:rPr sz="900" dirty="0">
                <a:latin typeface="Arial MT"/>
                <a:cs typeface="Arial MT"/>
              </a:rPr>
              <a:t>part</a:t>
            </a:r>
            <a:r>
              <a:rPr sz="900" spc="5" dirty="0">
                <a:latin typeface="Arial MT"/>
                <a:cs typeface="Arial MT"/>
              </a:rPr>
              <a:t> </a:t>
            </a:r>
            <a:r>
              <a:rPr sz="900" spc="-10" dirty="0">
                <a:latin typeface="Arial MT"/>
                <a:cs typeface="Arial MT"/>
              </a:rPr>
              <a:t>fixed</a:t>
            </a:r>
            <a:r>
              <a:rPr sz="900" spc="5" dirty="0">
                <a:latin typeface="Arial MT"/>
                <a:cs typeface="Arial MT"/>
              </a:rPr>
              <a:t> </a:t>
            </a:r>
            <a:r>
              <a:rPr sz="900" spc="-10" dirty="0">
                <a:latin typeface="Arial MT"/>
                <a:cs typeface="Arial MT"/>
              </a:rPr>
              <a:t>and</a:t>
            </a:r>
            <a:r>
              <a:rPr sz="900" spc="5" dirty="0">
                <a:latin typeface="Arial MT"/>
                <a:cs typeface="Arial MT"/>
              </a:rPr>
              <a:t> </a:t>
            </a:r>
            <a:r>
              <a:rPr sz="900" spc="-20" dirty="0">
                <a:latin typeface="Arial MT"/>
                <a:cs typeface="Arial MT"/>
              </a:rPr>
              <a:t>fine-</a:t>
            </a:r>
            <a:r>
              <a:rPr sz="900" dirty="0">
                <a:latin typeface="Arial MT"/>
                <a:cs typeface="Arial MT"/>
              </a:rPr>
              <a:t>tune</a:t>
            </a:r>
            <a:r>
              <a:rPr sz="900" spc="5" dirty="0">
                <a:latin typeface="Arial MT"/>
                <a:cs typeface="Arial MT"/>
              </a:rPr>
              <a:t> </a:t>
            </a:r>
            <a:r>
              <a:rPr sz="900" dirty="0">
                <a:latin typeface="Arial MT"/>
                <a:cs typeface="Arial MT"/>
              </a:rPr>
              <a:t>the </a:t>
            </a:r>
            <a:r>
              <a:rPr sz="900" spc="-25" dirty="0">
                <a:latin typeface="Arial MT"/>
                <a:cs typeface="Arial MT"/>
              </a:rPr>
              <a:t>classifier </a:t>
            </a:r>
            <a:r>
              <a:rPr sz="900" dirty="0">
                <a:latin typeface="Arial MT"/>
                <a:cs typeface="Arial MT"/>
              </a:rPr>
              <a:t>part</a:t>
            </a:r>
            <a:r>
              <a:rPr sz="900" spc="25" dirty="0">
                <a:latin typeface="Arial MT"/>
                <a:cs typeface="Arial MT"/>
              </a:rPr>
              <a:t> </a:t>
            </a:r>
            <a:r>
              <a:rPr sz="900" dirty="0">
                <a:latin typeface="Arial MT"/>
                <a:cs typeface="Arial MT"/>
              </a:rPr>
              <a:t>of</a:t>
            </a:r>
            <a:r>
              <a:rPr sz="900" spc="30" dirty="0">
                <a:latin typeface="Arial MT"/>
                <a:cs typeface="Arial MT"/>
              </a:rPr>
              <a:t> </a:t>
            </a:r>
            <a:r>
              <a:rPr sz="900" dirty="0">
                <a:latin typeface="Arial MT"/>
                <a:cs typeface="Arial MT"/>
              </a:rPr>
              <a:t>the</a:t>
            </a:r>
            <a:r>
              <a:rPr sz="900" spc="30" dirty="0">
                <a:latin typeface="Arial MT"/>
                <a:cs typeface="Arial MT"/>
              </a:rPr>
              <a:t> </a:t>
            </a:r>
            <a:r>
              <a:rPr sz="900" spc="-10" dirty="0">
                <a:latin typeface="Arial MT"/>
                <a:cs typeface="Arial MT"/>
              </a:rPr>
              <a:t>network</a:t>
            </a:r>
            <a:endParaRPr sz="900">
              <a:latin typeface="Arial MT"/>
              <a:cs typeface="Arial MT"/>
            </a:endParaRPr>
          </a:p>
          <a:p>
            <a:pPr marL="198120" indent="-160020">
              <a:lnSpc>
                <a:spcPct val="100000"/>
              </a:lnSpc>
              <a:spcBef>
                <a:spcPts val="540"/>
              </a:spcBef>
              <a:buClr>
                <a:srgbClr val="8C1414"/>
              </a:buClr>
              <a:buFont typeface="Lucida Sans Unicode"/>
              <a:buChar char="►"/>
              <a:tabLst>
                <a:tab pos="198120" algn="l"/>
              </a:tabLst>
            </a:pPr>
            <a:r>
              <a:rPr sz="1000" spc="-20" dirty="0">
                <a:latin typeface="Tahoma"/>
                <a:cs typeface="Tahoma"/>
              </a:rPr>
              <a:t>New</a:t>
            </a:r>
            <a:r>
              <a:rPr sz="1000" spc="-35" dirty="0">
                <a:latin typeface="Tahoma"/>
                <a:cs typeface="Tahoma"/>
              </a:rPr>
              <a:t> </a:t>
            </a:r>
            <a:r>
              <a:rPr sz="1000" spc="-30" dirty="0">
                <a:latin typeface="Tahoma"/>
                <a:cs typeface="Tahoma"/>
              </a:rPr>
              <a:t>dataset</a:t>
            </a:r>
            <a:r>
              <a:rPr sz="1000" spc="-25" dirty="0">
                <a:latin typeface="Tahoma"/>
                <a:cs typeface="Tahoma"/>
              </a:rPr>
              <a:t> </a:t>
            </a:r>
            <a:r>
              <a:rPr sz="1000" dirty="0">
                <a:latin typeface="Tahoma"/>
                <a:cs typeface="Tahoma"/>
              </a:rPr>
              <a:t>is</a:t>
            </a:r>
            <a:r>
              <a:rPr sz="1000" spc="-30" dirty="0">
                <a:latin typeface="Tahoma"/>
                <a:cs typeface="Tahoma"/>
              </a:rPr>
              <a:t> </a:t>
            </a:r>
            <a:r>
              <a:rPr sz="1000" spc="-35" dirty="0">
                <a:latin typeface="Tahoma"/>
                <a:cs typeface="Tahoma"/>
              </a:rPr>
              <a:t>large</a:t>
            </a:r>
            <a:r>
              <a:rPr sz="1000" spc="-30" dirty="0">
                <a:latin typeface="Tahoma"/>
                <a:cs typeface="Tahoma"/>
              </a:rPr>
              <a:t> </a:t>
            </a:r>
            <a:r>
              <a:rPr sz="1000" dirty="0">
                <a:latin typeface="Tahoma"/>
                <a:cs typeface="Tahoma"/>
              </a:rPr>
              <a:t>with</a:t>
            </a:r>
            <a:r>
              <a:rPr sz="1000" spc="-25" dirty="0">
                <a:latin typeface="Tahoma"/>
                <a:cs typeface="Tahoma"/>
              </a:rPr>
              <a:t> similar </a:t>
            </a:r>
            <a:r>
              <a:rPr sz="1000" spc="-20" dirty="0">
                <a:latin typeface="Tahoma"/>
                <a:cs typeface="Tahoma"/>
              </a:rPr>
              <a:t>distribution</a:t>
            </a:r>
            <a:r>
              <a:rPr sz="1000" spc="-30" dirty="0">
                <a:latin typeface="Tahoma"/>
                <a:cs typeface="Tahoma"/>
              </a:rPr>
              <a:t> </a:t>
            </a:r>
            <a:r>
              <a:rPr sz="1000" dirty="0">
                <a:latin typeface="Tahoma"/>
                <a:cs typeface="Tahoma"/>
              </a:rPr>
              <a:t>to</a:t>
            </a:r>
            <a:r>
              <a:rPr sz="1000" spc="-30" dirty="0">
                <a:latin typeface="Tahoma"/>
                <a:cs typeface="Tahoma"/>
              </a:rPr>
              <a:t> </a:t>
            </a:r>
            <a:r>
              <a:rPr sz="1000" spc="-20" dirty="0">
                <a:latin typeface="Tahoma"/>
                <a:cs typeface="Tahoma"/>
              </a:rPr>
              <a:t>the</a:t>
            </a:r>
            <a:r>
              <a:rPr sz="1000" spc="-30" dirty="0">
                <a:latin typeface="Tahoma"/>
                <a:cs typeface="Tahoma"/>
              </a:rPr>
              <a:t> </a:t>
            </a:r>
            <a:r>
              <a:rPr sz="1000" spc="-20" dirty="0">
                <a:latin typeface="Tahoma"/>
                <a:cs typeface="Tahoma"/>
              </a:rPr>
              <a:t>original</a:t>
            </a:r>
            <a:r>
              <a:rPr sz="1000" spc="-25" dirty="0">
                <a:latin typeface="Tahoma"/>
                <a:cs typeface="Tahoma"/>
              </a:rPr>
              <a:t> </a:t>
            </a:r>
            <a:r>
              <a:rPr sz="1000" spc="-10" dirty="0">
                <a:latin typeface="Tahoma"/>
                <a:cs typeface="Tahoma"/>
              </a:rPr>
              <a:t>dataset</a:t>
            </a:r>
            <a:endParaRPr sz="1000">
              <a:latin typeface="Tahoma"/>
              <a:cs typeface="Tahoma"/>
            </a:endParaRPr>
          </a:p>
          <a:p>
            <a:pPr marL="452755" marR="161925" lvl="1" indent="-121920">
              <a:lnSpc>
                <a:spcPct val="101499"/>
              </a:lnSpc>
              <a:spcBef>
                <a:spcPts val="600"/>
              </a:spcBef>
              <a:buClr>
                <a:srgbClr val="8C1414"/>
              </a:buClr>
              <a:buFont typeface="Arial"/>
              <a:buChar char="•"/>
              <a:tabLst>
                <a:tab pos="452755" algn="l"/>
              </a:tabLst>
            </a:pPr>
            <a:r>
              <a:rPr sz="900" spc="-10" dirty="0">
                <a:latin typeface="Arial MT"/>
                <a:cs typeface="Arial MT"/>
              </a:rPr>
              <a:t>Fine</a:t>
            </a:r>
            <a:r>
              <a:rPr sz="900" spc="10" dirty="0">
                <a:latin typeface="Arial MT"/>
                <a:cs typeface="Arial MT"/>
              </a:rPr>
              <a:t> </a:t>
            </a:r>
            <a:r>
              <a:rPr sz="900" dirty="0">
                <a:latin typeface="Arial MT"/>
                <a:cs typeface="Arial MT"/>
              </a:rPr>
              <a:t>tune</a:t>
            </a:r>
            <a:r>
              <a:rPr sz="900" spc="15" dirty="0">
                <a:latin typeface="Arial MT"/>
                <a:cs typeface="Arial MT"/>
              </a:rPr>
              <a:t> </a:t>
            </a:r>
            <a:r>
              <a:rPr sz="900" dirty="0">
                <a:latin typeface="Arial MT"/>
                <a:cs typeface="Arial MT"/>
              </a:rPr>
              <a:t>both</a:t>
            </a:r>
            <a:r>
              <a:rPr sz="900" spc="15" dirty="0">
                <a:latin typeface="Arial MT"/>
                <a:cs typeface="Arial MT"/>
              </a:rPr>
              <a:t> </a:t>
            </a:r>
            <a:r>
              <a:rPr sz="900" dirty="0">
                <a:latin typeface="Arial MT"/>
                <a:cs typeface="Arial MT"/>
              </a:rPr>
              <a:t>the</a:t>
            </a:r>
            <a:r>
              <a:rPr sz="900" spc="10" dirty="0">
                <a:latin typeface="Arial MT"/>
                <a:cs typeface="Arial MT"/>
              </a:rPr>
              <a:t> </a:t>
            </a:r>
            <a:r>
              <a:rPr sz="900" spc="-10" dirty="0">
                <a:latin typeface="Arial MT"/>
                <a:cs typeface="Arial MT"/>
              </a:rPr>
              <a:t>feature</a:t>
            </a:r>
            <a:r>
              <a:rPr sz="900" spc="15" dirty="0">
                <a:latin typeface="Arial MT"/>
                <a:cs typeface="Arial MT"/>
              </a:rPr>
              <a:t> </a:t>
            </a:r>
            <a:r>
              <a:rPr sz="900" spc="-10" dirty="0">
                <a:latin typeface="Arial MT"/>
                <a:cs typeface="Arial MT"/>
              </a:rPr>
              <a:t>extractor</a:t>
            </a:r>
            <a:r>
              <a:rPr sz="900" spc="15" dirty="0">
                <a:latin typeface="Arial MT"/>
                <a:cs typeface="Arial MT"/>
              </a:rPr>
              <a:t> </a:t>
            </a:r>
            <a:r>
              <a:rPr sz="900" spc="-10" dirty="0">
                <a:latin typeface="Arial MT"/>
                <a:cs typeface="Arial MT"/>
              </a:rPr>
              <a:t>and</a:t>
            </a:r>
            <a:r>
              <a:rPr sz="900" spc="15" dirty="0">
                <a:latin typeface="Arial MT"/>
                <a:cs typeface="Arial MT"/>
              </a:rPr>
              <a:t> </a:t>
            </a:r>
            <a:r>
              <a:rPr sz="900" dirty="0">
                <a:latin typeface="Arial MT"/>
                <a:cs typeface="Arial MT"/>
              </a:rPr>
              <a:t>the</a:t>
            </a:r>
            <a:r>
              <a:rPr sz="900" spc="10" dirty="0">
                <a:latin typeface="Arial MT"/>
                <a:cs typeface="Arial MT"/>
              </a:rPr>
              <a:t> </a:t>
            </a:r>
            <a:r>
              <a:rPr sz="900" spc="-30" dirty="0">
                <a:latin typeface="Arial MT"/>
                <a:cs typeface="Arial MT"/>
              </a:rPr>
              <a:t>classifier</a:t>
            </a:r>
            <a:r>
              <a:rPr sz="900" spc="15" dirty="0">
                <a:latin typeface="Arial MT"/>
                <a:cs typeface="Arial MT"/>
              </a:rPr>
              <a:t> </a:t>
            </a:r>
            <a:r>
              <a:rPr sz="900" dirty="0">
                <a:latin typeface="Arial MT"/>
                <a:cs typeface="Arial MT"/>
              </a:rPr>
              <a:t>part</a:t>
            </a:r>
            <a:r>
              <a:rPr sz="900" spc="15" dirty="0">
                <a:latin typeface="Arial MT"/>
                <a:cs typeface="Arial MT"/>
              </a:rPr>
              <a:t> </a:t>
            </a:r>
            <a:r>
              <a:rPr sz="900" dirty="0">
                <a:latin typeface="Arial MT"/>
                <a:cs typeface="Arial MT"/>
              </a:rPr>
              <a:t>of</a:t>
            </a:r>
            <a:r>
              <a:rPr sz="900" spc="10" dirty="0">
                <a:latin typeface="Arial MT"/>
                <a:cs typeface="Arial MT"/>
              </a:rPr>
              <a:t> </a:t>
            </a:r>
            <a:r>
              <a:rPr sz="900" spc="-25" dirty="0">
                <a:latin typeface="Arial MT"/>
                <a:cs typeface="Arial MT"/>
              </a:rPr>
              <a:t>the </a:t>
            </a:r>
            <a:r>
              <a:rPr sz="900" spc="-10" dirty="0">
                <a:latin typeface="Arial MT"/>
                <a:cs typeface="Arial MT"/>
              </a:rPr>
              <a:t>network</a:t>
            </a:r>
            <a:endParaRPr sz="900">
              <a:latin typeface="Arial MT"/>
              <a:cs typeface="Arial MT"/>
            </a:endParaRPr>
          </a:p>
          <a:p>
            <a:pPr marL="197485" marR="254000" indent="-160020">
              <a:lnSpc>
                <a:spcPts val="1100"/>
              </a:lnSpc>
              <a:spcBef>
                <a:spcPts val="655"/>
              </a:spcBef>
              <a:buClr>
                <a:srgbClr val="8C1414"/>
              </a:buClr>
              <a:buFont typeface="Lucida Sans Unicode"/>
              <a:buChar char="►"/>
              <a:tabLst>
                <a:tab pos="199390" algn="l"/>
              </a:tabLst>
            </a:pPr>
            <a:r>
              <a:rPr sz="1000" spc="-20" dirty="0">
                <a:latin typeface="Tahoma"/>
                <a:cs typeface="Tahoma"/>
              </a:rPr>
              <a:t>New</a:t>
            </a:r>
            <a:r>
              <a:rPr sz="1000" spc="-40" dirty="0">
                <a:latin typeface="Tahoma"/>
                <a:cs typeface="Tahoma"/>
              </a:rPr>
              <a:t> </a:t>
            </a:r>
            <a:r>
              <a:rPr sz="1000" spc="-30" dirty="0">
                <a:latin typeface="Tahoma"/>
                <a:cs typeface="Tahoma"/>
              </a:rPr>
              <a:t>dataset </a:t>
            </a:r>
            <a:r>
              <a:rPr sz="1000" dirty="0">
                <a:latin typeface="Tahoma"/>
                <a:cs typeface="Tahoma"/>
              </a:rPr>
              <a:t>is</a:t>
            </a:r>
            <a:r>
              <a:rPr sz="1000" spc="-40" dirty="0">
                <a:latin typeface="Tahoma"/>
                <a:cs typeface="Tahoma"/>
              </a:rPr>
              <a:t> </a:t>
            </a:r>
            <a:r>
              <a:rPr sz="1000" spc="-20" dirty="0">
                <a:latin typeface="Tahoma"/>
                <a:cs typeface="Tahoma"/>
              </a:rPr>
              <a:t>small</a:t>
            </a:r>
            <a:r>
              <a:rPr sz="1000" spc="-30" dirty="0">
                <a:latin typeface="Tahoma"/>
                <a:cs typeface="Tahoma"/>
              </a:rPr>
              <a:t> </a:t>
            </a:r>
            <a:r>
              <a:rPr sz="1000" dirty="0">
                <a:latin typeface="Tahoma"/>
                <a:cs typeface="Tahoma"/>
              </a:rPr>
              <a:t>but</a:t>
            </a:r>
            <a:r>
              <a:rPr sz="1000" spc="-30" dirty="0">
                <a:latin typeface="Tahoma"/>
                <a:cs typeface="Tahoma"/>
              </a:rPr>
              <a:t> different</a:t>
            </a:r>
            <a:r>
              <a:rPr sz="1000" spc="-40" dirty="0">
                <a:latin typeface="Tahoma"/>
                <a:cs typeface="Tahoma"/>
              </a:rPr>
              <a:t> </a:t>
            </a:r>
            <a:r>
              <a:rPr sz="1000" spc="-20" dirty="0">
                <a:latin typeface="Tahoma"/>
                <a:cs typeface="Tahoma"/>
              </a:rPr>
              <a:t>distribution</a:t>
            </a:r>
            <a:r>
              <a:rPr sz="1000" spc="-30" dirty="0">
                <a:latin typeface="Tahoma"/>
                <a:cs typeface="Tahoma"/>
              </a:rPr>
              <a:t> </a:t>
            </a:r>
            <a:r>
              <a:rPr sz="1000" spc="-10" dirty="0">
                <a:latin typeface="Tahoma"/>
                <a:cs typeface="Tahoma"/>
              </a:rPr>
              <a:t>from</a:t>
            </a:r>
            <a:r>
              <a:rPr sz="1000" spc="-35" dirty="0">
                <a:latin typeface="Tahoma"/>
                <a:cs typeface="Tahoma"/>
              </a:rPr>
              <a:t> </a:t>
            </a:r>
            <a:r>
              <a:rPr sz="1000" spc="-20" dirty="0">
                <a:latin typeface="Tahoma"/>
                <a:cs typeface="Tahoma"/>
              </a:rPr>
              <a:t>the</a:t>
            </a:r>
            <a:r>
              <a:rPr sz="1000" spc="-35" dirty="0">
                <a:latin typeface="Tahoma"/>
                <a:cs typeface="Tahoma"/>
              </a:rPr>
              <a:t> </a:t>
            </a:r>
            <a:r>
              <a:rPr sz="1000" spc="-10" dirty="0">
                <a:latin typeface="Tahoma"/>
                <a:cs typeface="Tahoma"/>
              </a:rPr>
              <a:t>original 	dataset</a:t>
            </a:r>
            <a:endParaRPr sz="1000">
              <a:latin typeface="Tahoma"/>
              <a:cs typeface="Tahoma"/>
            </a:endParaRPr>
          </a:p>
          <a:p>
            <a:pPr marL="452755" marR="339725" lvl="1" indent="-121920">
              <a:lnSpc>
                <a:spcPct val="101499"/>
              </a:lnSpc>
              <a:spcBef>
                <a:spcPts val="575"/>
              </a:spcBef>
              <a:buClr>
                <a:srgbClr val="8C1414"/>
              </a:buClr>
              <a:buFont typeface="Arial"/>
              <a:buChar char="•"/>
              <a:tabLst>
                <a:tab pos="452755" algn="l"/>
              </a:tabLst>
            </a:pPr>
            <a:r>
              <a:rPr sz="900" spc="-50" dirty="0">
                <a:latin typeface="Arial MT"/>
                <a:cs typeface="Arial MT"/>
              </a:rPr>
              <a:t>Use</a:t>
            </a:r>
            <a:r>
              <a:rPr sz="900" spc="5" dirty="0">
                <a:latin typeface="Arial MT"/>
                <a:cs typeface="Arial MT"/>
              </a:rPr>
              <a:t> </a:t>
            </a:r>
            <a:r>
              <a:rPr sz="900" dirty="0">
                <a:latin typeface="Arial MT"/>
                <a:cs typeface="Arial MT"/>
              </a:rPr>
              <a:t>SVM</a:t>
            </a:r>
            <a:r>
              <a:rPr sz="900" spc="10" dirty="0">
                <a:latin typeface="Arial MT"/>
                <a:cs typeface="Arial MT"/>
              </a:rPr>
              <a:t> </a:t>
            </a:r>
            <a:r>
              <a:rPr sz="900" spc="-30" dirty="0">
                <a:latin typeface="Arial MT"/>
                <a:cs typeface="Arial MT"/>
              </a:rPr>
              <a:t>classifier</a:t>
            </a:r>
            <a:r>
              <a:rPr sz="900" spc="10" dirty="0">
                <a:latin typeface="Arial MT"/>
                <a:cs typeface="Arial MT"/>
              </a:rPr>
              <a:t> </a:t>
            </a:r>
            <a:r>
              <a:rPr sz="900" dirty="0">
                <a:latin typeface="Arial MT"/>
                <a:cs typeface="Arial MT"/>
              </a:rPr>
              <a:t>on</a:t>
            </a:r>
            <a:r>
              <a:rPr sz="900" spc="10" dirty="0">
                <a:latin typeface="Arial MT"/>
                <a:cs typeface="Arial MT"/>
              </a:rPr>
              <a:t> </a:t>
            </a:r>
            <a:r>
              <a:rPr sz="900" dirty="0">
                <a:latin typeface="Arial MT"/>
                <a:cs typeface="Arial MT"/>
              </a:rPr>
              <a:t>the</a:t>
            </a:r>
            <a:r>
              <a:rPr sz="900" spc="10" dirty="0">
                <a:latin typeface="Arial MT"/>
                <a:cs typeface="Arial MT"/>
              </a:rPr>
              <a:t> </a:t>
            </a:r>
            <a:r>
              <a:rPr sz="900" spc="-25" dirty="0">
                <a:latin typeface="Arial MT"/>
                <a:cs typeface="Arial MT"/>
              </a:rPr>
              <a:t>features</a:t>
            </a:r>
            <a:r>
              <a:rPr sz="900" spc="10" dirty="0">
                <a:latin typeface="Arial MT"/>
                <a:cs typeface="Arial MT"/>
              </a:rPr>
              <a:t> </a:t>
            </a:r>
            <a:r>
              <a:rPr sz="900" spc="-10" dirty="0">
                <a:latin typeface="Arial MT"/>
                <a:cs typeface="Arial MT"/>
              </a:rPr>
              <a:t>extracted</a:t>
            </a:r>
            <a:r>
              <a:rPr sz="900" spc="10" dirty="0">
                <a:latin typeface="Arial MT"/>
                <a:cs typeface="Arial MT"/>
              </a:rPr>
              <a:t> </a:t>
            </a:r>
            <a:r>
              <a:rPr sz="900" dirty="0">
                <a:latin typeface="Arial MT"/>
                <a:cs typeface="Arial MT"/>
              </a:rPr>
              <a:t>from</a:t>
            </a:r>
            <a:r>
              <a:rPr sz="900" spc="10" dirty="0">
                <a:latin typeface="Arial MT"/>
                <a:cs typeface="Arial MT"/>
              </a:rPr>
              <a:t> </a:t>
            </a:r>
            <a:r>
              <a:rPr sz="900" dirty="0">
                <a:latin typeface="Arial MT"/>
                <a:cs typeface="Arial MT"/>
              </a:rPr>
              <a:t>the</a:t>
            </a:r>
            <a:r>
              <a:rPr sz="900" spc="5" dirty="0">
                <a:latin typeface="Arial MT"/>
                <a:cs typeface="Arial MT"/>
              </a:rPr>
              <a:t> </a:t>
            </a:r>
            <a:r>
              <a:rPr sz="900" spc="-10" dirty="0">
                <a:latin typeface="Arial MT"/>
                <a:cs typeface="Arial MT"/>
              </a:rPr>
              <a:t>feature extractor</a:t>
            </a:r>
            <a:r>
              <a:rPr sz="900" spc="25" dirty="0">
                <a:latin typeface="Arial MT"/>
                <a:cs typeface="Arial MT"/>
              </a:rPr>
              <a:t> </a:t>
            </a:r>
            <a:r>
              <a:rPr sz="900" dirty="0">
                <a:latin typeface="Arial MT"/>
                <a:cs typeface="Arial MT"/>
              </a:rPr>
              <a:t>part</a:t>
            </a:r>
            <a:r>
              <a:rPr sz="900" spc="30" dirty="0">
                <a:latin typeface="Arial MT"/>
                <a:cs typeface="Arial MT"/>
              </a:rPr>
              <a:t> </a:t>
            </a:r>
            <a:r>
              <a:rPr sz="900" dirty="0">
                <a:latin typeface="Arial MT"/>
                <a:cs typeface="Arial MT"/>
              </a:rPr>
              <a:t>of</a:t>
            </a:r>
            <a:r>
              <a:rPr sz="900" spc="30" dirty="0">
                <a:latin typeface="Arial MT"/>
                <a:cs typeface="Arial MT"/>
              </a:rPr>
              <a:t> </a:t>
            </a:r>
            <a:r>
              <a:rPr sz="900" dirty="0">
                <a:latin typeface="Arial MT"/>
                <a:cs typeface="Arial MT"/>
              </a:rPr>
              <a:t>the</a:t>
            </a:r>
            <a:r>
              <a:rPr sz="900" spc="30" dirty="0">
                <a:latin typeface="Arial MT"/>
                <a:cs typeface="Arial MT"/>
              </a:rPr>
              <a:t> </a:t>
            </a:r>
            <a:r>
              <a:rPr sz="900" spc="-10" dirty="0">
                <a:latin typeface="Arial MT"/>
                <a:cs typeface="Arial MT"/>
              </a:rPr>
              <a:t>Network</a:t>
            </a:r>
            <a:endParaRPr sz="900">
              <a:latin typeface="Arial MT"/>
              <a:cs typeface="Arial MT"/>
            </a:endParaRPr>
          </a:p>
          <a:p>
            <a:pPr marL="197485" marR="259079" indent="-160020">
              <a:lnSpc>
                <a:spcPts val="1100"/>
              </a:lnSpc>
              <a:spcBef>
                <a:spcPts val="660"/>
              </a:spcBef>
              <a:buClr>
                <a:srgbClr val="8C1414"/>
              </a:buClr>
              <a:buFont typeface="Lucida Sans Unicode"/>
              <a:buChar char="►"/>
              <a:tabLst>
                <a:tab pos="199390" algn="l"/>
              </a:tabLst>
            </a:pPr>
            <a:r>
              <a:rPr sz="1000" spc="-20" dirty="0">
                <a:latin typeface="Tahoma"/>
                <a:cs typeface="Tahoma"/>
              </a:rPr>
              <a:t>New</a:t>
            </a:r>
            <a:r>
              <a:rPr sz="1000" spc="-40" dirty="0">
                <a:latin typeface="Tahoma"/>
                <a:cs typeface="Tahoma"/>
              </a:rPr>
              <a:t> </a:t>
            </a:r>
            <a:r>
              <a:rPr sz="1000" spc="-30" dirty="0">
                <a:latin typeface="Tahoma"/>
                <a:cs typeface="Tahoma"/>
              </a:rPr>
              <a:t>dataset </a:t>
            </a:r>
            <a:r>
              <a:rPr sz="1000" dirty="0">
                <a:latin typeface="Tahoma"/>
                <a:cs typeface="Tahoma"/>
              </a:rPr>
              <a:t>is</a:t>
            </a:r>
            <a:r>
              <a:rPr sz="1000" spc="-35" dirty="0">
                <a:latin typeface="Tahoma"/>
                <a:cs typeface="Tahoma"/>
              </a:rPr>
              <a:t> large</a:t>
            </a:r>
            <a:r>
              <a:rPr sz="1000" spc="-30" dirty="0">
                <a:latin typeface="Tahoma"/>
                <a:cs typeface="Tahoma"/>
              </a:rPr>
              <a:t> </a:t>
            </a:r>
            <a:r>
              <a:rPr sz="1000" spc="-25" dirty="0">
                <a:latin typeface="Tahoma"/>
                <a:cs typeface="Tahoma"/>
              </a:rPr>
              <a:t>and</a:t>
            </a:r>
            <a:r>
              <a:rPr sz="1000" spc="-35" dirty="0">
                <a:latin typeface="Tahoma"/>
                <a:cs typeface="Tahoma"/>
              </a:rPr>
              <a:t> </a:t>
            </a:r>
            <a:r>
              <a:rPr sz="1000" spc="-30" dirty="0">
                <a:latin typeface="Tahoma"/>
                <a:cs typeface="Tahoma"/>
              </a:rPr>
              <a:t>different</a:t>
            </a:r>
            <a:r>
              <a:rPr sz="1000" spc="-35" dirty="0">
                <a:latin typeface="Tahoma"/>
                <a:cs typeface="Tahoma"/>
              </a:rPr>
              <a:t> </a:t>
            </a:r>
            <a:r>
              <a:rPr sz="1000" spc="-20" dirty="0">
                <a:latin typeface="Tahoma"/>
                <a:cs typeface="Tahoma"/>
              </a:rPr>
              <a:t>distribution</a:t>
            </a:r>
            <a:r>
              <a:rPr sz="1000" spc="-30" dirty="0">
                <a:latin typeface="Tahoma"/>
                <a:cs typeface="Tahoma"/>
              </a:rPr>
              <a:t> </a:t>
            </a:r>
            <a:r>
              <a:rPr sz="1000" spc="-10" dirty="0">
                <a:latin typeface="Tahoma"/>
                <a:cs typeface="Tahoma"/>
              </a:rPr>
              <a:t>from</a:t>
            </a:r>
            <a:r>
              <a:rPr sz="1000" spc="-30" dirty="0">
                <a:latin typeface="Tahoma"/>
                <a:cs typeface="Tahoma"/>
              </a:rPr>
              <a:t> </a:t>
            </a:r>
            <a:r>
              <a:rPr sz="1000" spc="-20" dirty="0">
                <a:latin typeface="Tahoma"/>
                <a:cs typeface="Tahoma"/>
              </a:rPr>
              <a:t>the</a:t>
            </a:r>
            <a:r>
              <a:rPr sz="1000" spc="-35" dirty="0">
                <a:latin typeface="Tahoma"/>
                <a:cs typeface="Tahoma"/>
              </a:rPr>
              <a:t> </a:t>
            </a:r>
            <a:r>
              <a:rPr sz="1000" spc="-10" dirty="0">
                <a:latin typeface="Tahoma"/>
                <a:cs typeface="Tahoma"/>
              </a:rPr>
              <a:t>original 	dataset</a:t>
            </a:r>
            <a:endParaRPr sz="1000">
              <a:latin typeface="Tahoma"/>
              <a:cs typeface="Tahoma"/>
            </a:endParaRPr>
          </a:p>
          <a:p>
            <a:pPr marL="452755" marR="161925" lvl="1" indent="-121920">
              <a:lnSpc>
                <a:spcPct val="101499"/>
              </a:lnSpc>
              <a:spcBef>
                <a:spcPts val="575"/>
              </a:spcBef>
              <a:buClr>
                <a:srgbClr val="8C1414"/>
              </a:buClr>
              <a:buFont typeface="Arial"/>
              <a:buChar char="•"/>
              <a:tabLst>
                <a:tab pos="452755" algn="l"/>
              </a:tabLst>
            </a:pPr>
            <a:r>
              <a:rPr sz="900" spc="-10" dirty="0">
                <a:latin typeface="Arial MT"/>
                <a:cs typeface="Arial MT"/>
              </a:rPr>
              <a:t>Fine</a:t>
            </a:r>
            <a:r>
              <a:rPr sz="900" spc="10" dirty="0">
                <a:latin typeface="Arial MT"/>
                <a:cs typeface="Arial MT"/>
              </a:rPr>
              <a:t> </a:t>
            </a:r>
            <a:r>
              <a:rPr sz="900" dirty="0">
                <a:latin typeface="Arial MT"/>
                <a:cs typeface="Arial MT"/>
              </a:rPr>
              <a:t>tune</a:t>
            </a:r>
            <a:r>
              <a:rPr sz="900" spc="15" dirty="0">
                <a:latin typeface="Arial MT"/>
                <a:cs typeface="Arial MT"/>
              </a:rPr>
              <a:t> </a:t>
            </a:r>
            <a:r>
              <a:rPr sz="900" dirty="0">
                <a:latin typeface="Arial MT"/>
                <a:cs typeface="Arial MT"/>
              </a:rPr>
              <a:t>both</a:t>
            </a:r>
            <a:r>
              <a:rPr sz="900" spc="15" dirty="0">
                <a:latin typeface="Arial MT"/>
                <a:cs typeface="Arial MT"/>
              </a:rPr>
              <a:t> </a:t>
            </a:r>
            <a:r>
              <a:rPr sz="900" dirty="0">
                <a:latin typeface="Arial MT"/>
                <a:cs typeface="Arial MT"/>
              </a:rPr>
              <a:t>the</a:t>
            </a:r>
            <a:r>
              <a:rPr sz="900" spc="10" dirty="0">
                <a:latin typeface="Arial MT"/>
                <a:cs typeface="Arial MT"/>
              </a:rPr>
              <a:t> </a:t>
            </a:r>
            <a:r>
              <a:rPr sz="900" spc="-10" dirty="0">
                <a:latin typeface="Arial MT"/>
                <a:cs typeface="Arial MT"/>
              </a:rPr>
              <a:t>feature</a:t>
            </a:r>
            <a:r>
              <a:rPr sz="900" spc="15" dirty="0">
                <a:latin typeface="Arial MT"/>
                <a:cs typeface="Arial MT"/>
              </a:rPr>
              <a:t> </a:t>
            </a:r>
            <a:r>
              <a:rPr sz="900" spc="-10" dirty="0">
                <a:latin typeface="Arial MT"/>
                <a:cs typeface="Arial MT"/>
              </a:rPr>
              <a:t>extractor</a:t>
            </a:r>
            <a:r>
              <a:rPr sz="900" spc="15" dirty="0">
                <a:latin typeface="Arial MT"/>
                <a:cs typeface="Arial MT"/>
              </a:rPr>
              <a:t> </a:t>
            </a:r>
            <a:r>
              <a:rPr sz="900" spc="-10" dirty="0">
                <a:latin typeface="Arial MT"/>
                <a:cs typeface="Arial MT"/>
              </a:rPr>
              <a:t>and</a:t>
            </a:r>
            <a:r>
              <a:rPr sz="900" spc="15" dirty="0">
                <a:latin typeface="Arial MT"/>
                <a:cs typeface="Arial MT"/>
              </a:rPr>
              <a:t> </a:t>
            </a:r>
            <a:r>
              <a:rPr sz="900" dirty="0">
                <a:latin typeface="Arial MT"/>
                <a:cs typeface="Arial MT"/>
              </a:rPr>
              <a:t>the</a:t>
            </a:r>
            <a:r>
              <a:rPr sz="900" spc="10" dirty="0">
                <a:latin typeface="Arial MT"/>
                <a:cs typeface="Arial MT"/>
              </a:rPr>
              <a:t> </a:t>
            </a:r>
            <a:r>
              <a:rPr sz="900" spc="-30" dirty="0">
                <a:latin typeface="Arial MT"/>
                <a:cs typeface="Arial MT"/>
              </a:rPr>
              <a:t>classifier</a:t>
            </a:r>
            <a:r>
              <a:rPr sz="900" spc="15" dirty="0">
                <a:latin typeface="Arial MT"/>
                <a:cs typeface="Arial MT"/>
              </a:rPr>
              <a:t> </a:t>
            </a:r>
            <a:r>
              <a:rPr sz="900" dirty="0">
                <a:latin typeface="Arial MT"/>
                <a:cs typeface="Arial MT"/>
              </a:rPr>
              <a:t>part</a:t>
            </a:r>
            <a:r>
              <a:rPr sz="900" spc="15" dirty="0">
                <a:latin typeface="Arial MT"/>
                <a:cs typeface="Arial MT"/>
              </a:rPr>
              <a:t> </a:t>
            </a:r>
            <a:r>
              <a:rPr sz="900" dirty="0">
                <a:latin typeface="Arial MT"/>
                <a:cs typeface="Arial MT"/>
              </a:rPr>
              <a:t>of</a:t>
            </a:r>
            <a:r>
              <a:rPr sz="900" spc="10" dirty="0">
                <a:latin typeface="Arial MT"/>
                <a:cs typeface="Arial MT"/>
              </a:rPr>
              <a:t> </a:t>
            </a:r>
            <a:r>
              <a:rPr sz="900" spc="-25" dirty="0">
                <a:latin typeface="Arial MT"/>
                <a:cs typeface="Arial MT"/>
              </a:rPr>
              <a:t>the </a:t>
            </a:r>
            <a:r>
              <a:rPr sz="900" spc="-10" dirty="0">
                <a:latin typeface="Arial MT"/>
                <a:cs typeface="Arial MT"/>
              </a:rPr>
              <a:t>network</a:t>
            </a:r>
            <a:endParaRPr sz="900">
              <a:latin typeface="Arial MT"/>
              <a:cs typeface="Arial MT"/>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KAUST</a:t>
            </a:r>
            <a:r>
              <a:rPr spc="7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Arial MT"/>
                <a:cs typeface="Arial MT"/>
                <a:hlinkClick r:id="rId2" action="ppaction://hlinksldjump"/>
              </a:rPr>
              <a:t>Computer</a:t>
            </a:r>
            <a:r>
              <a:rPr sz="500" spc="10" dirty="0">
                <a:solidFill>
                  <a:srgbClr val="FF0000"/>
                </a:solidFill>
                <a:latin typeface="Arial MT"/>
                <a:cs typeface="Arial MT"/>
                <a:hlinkClick r:id="rId2" action="ppaction://hlinksldjump"/>
              </a:rPr>
              <a:t> </a:t>
            </a:r>
            <a:r>
              <a:rPr sz="500" spc="-10" dirty="0">
                <a:solidFill>
                  <a:srgbClr val="FF0000"/>
                </a:solidFill>
                <a:latin typeface="Arial MT"/>
                <a:cs typeface="Arial MT"/>
                <a:hlinkClick r:id="rId2" action="ppaction://hlinksldjump"/>
              </a:rPr>
              <a:t>Vision</a:t>
            </a:r>
            <a:endParaRPr sz="500">
              <a:latin typeface="Arial MT"/>
              <a:cs typeface="Arial MT"/>
            </a:endParaRPr>
          </a:p>
        </p:txBody>
      </p:sp>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November</a:t>
            </a:r>
            <a:r>
              <a:rPr spc="30" dirty="0"/>
              <a:t> </a:t>
            </a:r>
            <a:r>
              <a:rPr dirty="0"/>
              <a:t>19,</a:t>
            </a:r>
            <a:r>
              <a:rPr spc="35"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82</a:t>
            </a:fld>
            <a:r>
              <a:rPr spc="20" dirty="0"/>
              <a:t> </a:t>
            </a:r>
            <a:r>
              <a:rPr spc="125" dirty="0"/>
              <a:t>/</a:t>
            </a:r>
            <a:r>
              <a:rPr spc="25" dirty="0"/>
              <a:t> </a:t>
            </a:r>
            <a:r>
              <a:rPr spc="-25" dirty="0"/>
              <a:t>31</a:t>
            </a:r>
          </a:p>
        </p:txBody>
      </p:sp>
    </p:spTree>
  </p:cSld>
  <p:clrMapOvr>
    <a:masterClrMapping/>
  </p:clrMapOvr>
  <p:transition>
    <p:cut/>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2941320" cy="244475"/>
          </a:xfrm>
          <a:prstGeom prst="rect">
            <a:avLst/>
          </a:prstGeom>
        </p:spPr>
        <p:txBody>
          <a:bodyPr vert="horz" wrap="square" lIns="0" tIns="17145" rIns="0" bIns="0" rtlCol="0">
            <a:spAutoFit/>
          </a:bodyPr>
          <a:lstStyle/>
          <a:p>
            <a:pPr marL="12700">
              <a:lnSpc>
                <a:spcPct val="100000"/>
              </a:lnSpc>
              <a:spcBef>
                <a:spcPts val="135"/>
              </a:spcBef>
            </a:pPr>
            <a:r>
              <a:rPr sz="1400" spc="-20" dirty="0">
                <a:solidFill>
                  <a:srgbClr val="FFFFFF"/>
                </a:solidFill>
                <a:latin typeface="Tahoma"/>
                <a:cs typeface="Tahoma"/>
              </a:rPr>
              <a:t>When</a:t>
            </a:r>
            <a:r>
              <a:rPr sz="1400" spc="-60" dirty="0">
                <a:solidFill>
                  <a:srgbClr val="FFFFFF"/>
                </a:solidFill>
                <a:latin typeface="Tahoma"/>
                <a:cs typeface="Tahoma"/>
              </a:rPr>
              <a:t> </a:t>
            </a:r>
            <a:r>
              <a:rPr sz="1400" dirty="0">
                <a:solidFill>
                  <a:srgbClr val="FFFFFF"/>
                </a:solidFill>
                <a:latin typeface="Tahoma"/>
                <a:cs typeface="Tahoma"/>
              </a:rPr>
              <a:t>to</a:t>
            </a:r>
            <a:r>
              <a:rPr sz="1400" spc="-60" dirty="0">
                <a:solidFill>
                  <a:srgbClr val="FFFFFF"/>
                </a:solidFill>
                <a:latin typeface="Tahoma"/>
                <a:cs typeface="Tahoma"/>
              </a:rPr>
              <a:t> </a:t>
            </a:r>
            <a:r>
              <a:rPr sz="1400" spc="-50" dirty="0">
                <a:solidFill>
                  <a:srgbClr val="FFFFFF"/>
                </a:solidFill>
                <a:latin typeface="Tahoma"/>
                <a:cs typeface="Tahoma"/>
              </a:rPr>
              <a:t>fine-</a:t>
            </a:r>
            <a:r>
              <a:rPr sz="1400" spc="-30" dirty="0">
                <a:solidFill>
                  <a:srgbClr val="FFFFFF"/>
                </a:solidFill>
                <a:latin typeface="Tahoma"/>
                <a:cs typeface="Tahoma"/>
              </a:rPr>
              <a:t>tune</a:t>
            </a:r>
            <a:r>
              <a:rPr sz="1400" spc="-60" dirty="0">
                <a:solidFill>
                  <a:srgbClr val="FFFFFF"/>
                </a:solidFill>
                <a:latin typeface="Tahoma"/>
                <a:cs typeface="Tahoma"/>
              </a:rPr>
              <a:t> </a:t>
            </a:r>
            <a:r>
              <a:rPr sz="1400" spc="-45" dirty="0">
                <a:solidFill>
                  <a:srgbClr val="FFFFFF"/>
                </a:solidFill>
                <a:latin typeface="Tahoma"/>
                <a:cs typeface="Tahoma"/>
              </a:rPr>
              <a:t>your</a:t>
            </a:r>
            <a:r>
              <a:rPr sz="1400" spc="-60" dirty="0">
                <a:solidFill>
                  <a:srgbClr val="FFFFFF"/>
                </a:solidFill>
                <a:latin typeface="Tahoma"/>
                <a:cs typeface="Tahoma"/>
              </a:rPr>
              <a:t> </a:t>
            </a:r>
            <a:r>
              <a:rPr sz="1400" spc="-10" dirty="0">
                <a:solidFill>
                  <a:srgbClr val="FFFFFF"/>
                </a:solidFill>
                <a:latin typeface="Tahoma"/>
                <a:cs typeface="Tahoma"/>
              </a:rPr>
              <a:t>model?</a:t>
            </a:r>
            <a:r>
              <a:rPr sz="1400" spc="65"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376690" y="599934"/>
            <a:ext cx="3850436" cy="2199655"/>
          </a:xfrm>
          <a:prstGeom prst="rect">
            <a:avLst/>
          </a:prstGeom>
        </p:spPr>
      </p:pic>
      <p:sp>
        <p:nvSpPr>
          <p:cNvPr id="4" name="object 4"/>
          <p:cNvSpPr/>
          <p:nvPr/>
        </p:nvSpPr>
        <p:spPr>
          <a:xfrm>
            <a:off x="359994" y="3193046"/>
            <a:ext cx="1555750" cy="0"/>
          </a:xfrm>
          <a:custGeom>
            <a:avLst/>
            <a:gdLst/>
            <a:ahLst/>
            <a:cxnLst/>
            <a:rect l="l" t="t" r="r" b="b"/>
            <a:pathLst>
              <a:path w="1555750">
                <a:moveTo>
                  <a:pt x="0" y="0"/>
                </a:moveTo>
                <a:lnTo>
                  <a:pt x="1555178" y="0"/>
                </a:lnTo>
              </a:path>
            </a:pathLst>
          </a:custGeom>
          <a:ln w="5054">
            <a:solidFill>
              <a:srgbClr val="000000"/>
            </a:solidFill>
          </a:ln>
        </p:spPr>
        <p:txBody>
          <a:bodyPr wrap="square" lIns="0" tIns="0" rIns="0" bIns="0" rtlCol="0"/>
          <a:lstStyle/>
          <a:p>
            <a:endParaRPr/>
          </a:p>
        </p:txBody>
      </p:sp>
      <p:sp>
        <p:nvSpPr>
          <p:cNvPr id="5" name="object 5"/>
          <p:cNvSpPr txBox="1"/>
          <p:nvPr/>
        </p:nvSpPr>
        <p:spPr>
          <a:xfrm>
            <a:off x="468833" y="3200094"/>
            <a:ext cx="1053465" cy="147320"/>
          </a:xfrm>
          <a:prstGeom prst="rect">
            <a:avLst/>
          </a:prstGeom>
        </p:spPr>
        <p:txBody>
          <a:bodyPr vert="horz" wrap="square" lIns="0" tIns="12065" rIns="0" bIns="0" rtlCol="0">
            <a:spAutoFit/>
          </a:bodyPr>
          <a:lstStyle/>
          <a:p>
            <a:pPr marL="38100">
              <a:lnSpc>
                <a:spcPct val="100000"/>
              </a:lnSpc>
              <a:spcBef>
                <a:spcPts val="95"/>
              </a:spcBef>
            </a:pPr>
            <a:r>
              <a:rPr sz="900" spc="-15" baseline="27777" dirty="0">
                <a:latin typeface="Arial MT"/>
                <a:cs typeface="Arial MT"/>
              </a:rPr>
              <a:t>0</a:t>
            </a:r>
            <a:r>
              <a:rPr sz="800" spc="-10" dirty="0">
                <a:solidFill>
                  <a:srgbClr val="EC008C"/>
                </a:solidFill>
                <a:latin typeface="Arial MT"/>
                <a:cs typeface="Arial MT"/>
                <a:hlinkClick r:id="rId3"/>
              </a:rPr>
              <a:t>Razavian</a:t>
            </a:r>
            <a:r>
              <a:rPr sz="800" spc="30" dirty="0">
                <a:solidFill>
                  <a:srgbClr val="EC008C"/>
                </a:solidFill>
                <a:latin typeface="Arial MT"/>
                <a:cs typeface="Arial MT"/>
                <a:hlinkClick r:id="rId3"/>
              </a:rPr>
              <a:t> </a:t>
            </a:r>
            <a:r>
              <a:rPr sz="800" dirty="0">
                <a:solidFill>
                  <a:srgbClr val="EC008C"/>
                </a:solidFill>
                <a:latin typeface="Arial MT"/>
                <a:cs typeface="Arial MT"/>
                <a:hlinkClick r:id="rId3"/>
              </a:rPr>
              <a:t>et</a:t>
            </a:r>
            <a:r>
              <a:rPr sz="800" spc="35" dirty="0">
                <a:solidFill>
                  <a:srgbClr val="EC008C"/>
                </a:solidFill>
                <a:latin typeface="Arial MT"/>
                <a:cs typeface="Arial MT"/>
                <a:hlinkClick r:id="rId3"/>
              </a:rPr>
              <a:t> </a:t>
            </a:r>
            <a:r>
              <a:rPr sz="800" dirty="0">
                <a:solidFill>
                  <a:srgbClr val="EC008C"/>
                </a:solidFill>
                <a:latin typeface="Arial MT"/>
                <a:cs typeface="Arial MT"/>
                <a:hlinkClick r:id="rId3"/>
              </a:rPr>
              <a:t>al.</a:t>
            </a:r>
            <a:r>
              <a:rPr sz="800" spc="120" dirty="0">
                <a:solidFill>
                  <a:srgbClr val="EC008C"/>
                </a:solidFill>
                <a:latin typeface="Arial MT"/>
                <a:cs typeface="Arial MT"/>
                <a:hlinkClick r:id="rId3"/>
              </a:rPr>
              <a:t> </a:t>
            </a:r>
            <a:r>
              <a:rPr sz="800" spc="-20" dirty="0">
                <a:solidFill>
                  <a:srgbClr val="EC008C"/>
                </a:solidFill>
                <a:latin typeface="Arial MT"/>
                <a:cs typeface="Arial MT"/>
                <a:hlinkClick r:id="rId3"/>
              </a:rPr>
              <a:t>2014</a:t>
            </a:r>
            <a:endParaRPr sz="800">
              <a:latin typeface="Arial MT"/>
              <a:cs typeface="Arial MT"/>
            </a:endParaRPr>
          </a:p>
        </p:txBody>
      </p:sp>
      <p:grpSp>
        <p:nvGrpSpPr>
          <p:cNvPr id="6" name="object 6"/>
          <p:cNvGrpSpPr/>
          <p:nvPr/>
        </p:nvGrpSpPr>
        <p:grpSpPr>
          <a:xfrm>
            <a:off x="0" y="3364623"/>
            <a:ext cx="4608195" cy="91440"/>
            <a:chOff x="0" y="3364623"/>
            <a:chExt cx="4608195" cy="91440"/>
          </a:xfrm>
        </p:grpSpPr>
        <p:sp>
          <p:nvSpPr>
            <p:cNvPr id="7" name="object 7"/>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8" name="object 8"/>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9" name="object 9"/>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KAUST</a:t>
            </a:r>
            <a:r>
              <a:rPr spc="70" dirty="0"/>
              <a:t> </a:t>
            </a:r>
            <a:r>
              <a:rPr spc="-10" dirty="0"/>
              <a:t>Academy</a:t>
            </a:r>
          </a:p>
        </p:txBody>
      </p:sp>
      <p:sp>
        <p:nvSpPr>
          <p:cNvPr id="11" name="object 11"/>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Arial MT"/>
                <a:cs typeface="Arial MT"/>
                <a:hlinkClick r:id="rId4" action="ppaction://hlinksldjump"/>
              </a:rPr>
              <a:t>Computer</a:t>
            </a:r>
            <a:r>
              <a:rPr sz="500" spc="10" dirty="0">
                <a:solidFill>
                  <a:srgbClr val="FF0000"/>
                </a:solidFill>
                <a:latin typeface="Arial MT"/>
                <a:cs typeface="Arial MT"/>
                <a:hlinkClick r:id="rId4" action="ppaction://hlinksldjump"/>
              </a:rPr>
              <a:t> </a:t>
            </a:r>
            <a:r>
              <a:rPr sz="500" spc="-10" dirty="0">
                <a:solidFill>
                  <a:srgbClr val="FF0000"/>
                </a:solidFill>
                <a:latin typeface="Arial MT"/>
                <a:cs typeface="Arial MT"/>
                <a:hlinkClick r:id="rId4" action="ppaction://hlinksldjump"/>
              </a:rPr>
              <a:t>Vision</a:t>
            </a:r>
            <a:endParaRPr sz="500">
              <a:latin typeface="Arial MT"/>
              <a:cs typeface="Arial MT"/>
            </a:endParaRPr>
          </a:p>
        </p:txBody>
      </p:sp>
      <p:sp>
        <p:nvSpPr>
          <p:cNvPr id="12" name="object 12"/>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November</a:t>
            </a:r>
            <a:r>
              <a:rPr spc="30" dirty="0"/>
              <a:t> </a:t>
            </a:r>
            <a:r>
              <a:rPr dirty="0"/>
              <a:t>19,</a:t>
            </a:r>
            <a:r>
              <a:rPr spc="35" dirty="0"/>
              <a:t> </a:t>
            </a:r>
            <a:r>
              <a:rPr spc="-20" dirty="0"/>
              <a:t>2023</a:t>
            </a: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83</a:t>
            </a:fld>
            <a:r>
              <a:rPr spc="20" dirty="0"/>
              <a:t> </a:t>
            </a:r>
            <a:r>
              <a:rPr spc="125" dirty="0"/>
              <a:t>/</a:t>
            </a:r>
            <a:r>
              <a:rPr spc="25" dirty="0"/>
              <a:t> </a:t>
            </a:r>
            <a:r>
              <a:rPr spc="-25" dirty="0"/>
              <a:t>31</a:t>
            </a:r>
          </a:p>
        </p:txBody>
      </p:sp>
    </p:spTree>
  </p:cSld>
  <p:clrMapOvr>
    <a:masterClrMapping/>
  </p:clrMapOvr>
  <p:transition>
    <p:cut/>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7145" rIns="0" bIns="0" rtlCol="0">
            <a:spAutoFit/>
          </a:bodyPr>
          <a:lstStyle/>
          <a:p>
            <a:pPr marL="12700">
              <a:lnSpc>
                <a:spcPct val="100000"/>
              </a:lnSpc>
              <a:spcBef>
                <a:spcPts val="135"/>
              </a:spcBef>
            </a:pPr>
            <a:r>
              <a:rPr spc="-30" dirty="0"/>
              <a:t>Finetuning</a:t>
            </a:r>
          </a:p>
        </p:txBody>
      </p:sp>
      <p:pic>
        <p:nvPicPr>
          <p:cNvPr id="3" name="object 3"/>
          <p:cNvPicPr/>
          <p:nvPr/>
        </p:nvPicPr>
        <p:blipFill>
          <a:blip r:embed="rId2" cstate="print"/>
          <a:stretch>
            <a:fillRect/>
          </a:stretch>
        </p:blipFill>
        <p:spPr>
          <a:xfrm>
            <a:off x="360045" y="655604"/>
            <a:ext cx="3887909" cy="1767987"/>
          </a:xfrm>
          <a:prstGeom prst="rect">
            <a:avLst/>
          </a:prstGeom>
        </p:spPr>
      </p:pic>
      <p:sp>
        <p:nvSpPr>
          <p:cNvPr id="4" name="object 4"/>
          <p:cNvSpPr txBox="1"/>
          <p:nvPr/>
        </p:nvSpPr>
        <p:spPr>
          <a:xfrm>
            <a:off x="347294" y="2483010"/>
            <a:ext cx="3706495" cy="301625"/>
          </a:xfrm>
          <a:prstGeom prst="rect">
            <a:avLst/>
          </a:prstGeom>
        </p:spPr>
        <p:txBody>
          <a:bodyPr vert="horz" wrap="square" lIns="0" tIns="10160" rIns="0" bIns="0" rtlCol="0">
            <a:spAutoFit/>
          </a:bodyPr>
          <a:lstStyle/>
          <a:p>
            <a:pPr marL="12700" marR="5080">
              <a:lnSpc>
                <a:spcPct val="101499"/>
              </a:lnSpc>
              <a:spcBef>
                <a:spcPts val="80"/>
              </a:spcBef>
            </a:pPr>
            <a:r>
              <a:rPr sz="900" spc="-10" dirty="0">
                <a:solidFill>
                  <a:srgbClr val="3333B2"/>
                </a:solidFill>
                <a:latin typeface="Arial MT"/>
                <a:cs typeface="Arial MT"/>
              </a:rPr>
              <a:t>Figure</a:t>
            </a:r>
            <a:r>
              <a:rPr sz="900" spc="-5" dirty="0">
                <a:solidFill>
                  <a:srgbClr val="3333B2"/>
                </a:solidFill>
                <a:latin typeface="Arial MT"/>
                <a:cs typeface="Arial MT"/>
              </a:rPr>
              <a:t> </a:t>
            </a:r>
            <a:r>
              <a:rPr sz="900" dirty="0">
                <a:solidFill>
                  <a:srgbClr val="3333B2"/>
                </a:solidFill>
                <a:latin typeface="Arial MT"/>
                <a:cs typeface="Arial MT"/>
              </a:rPr>
              <a:t>2: </a:t>
            </a:r>
            <a:r>
              <a:rPr sz="900" spc="-25" dirty="0">
                <a:latin typeface="Arial MT"/>
                <a:cs typeface="Arial MT"/>
              </a:rPr>
              <a:t>Learning</a:t>
            </a:r>
            <a:r>
              <a:rPr sz="900" dirty="0">
                <a:latin typeface="Arial MT"/>
                <a:cs typeface="Arial MT"/>
              </a:rPr>
              <a:t> </a:t>
            </a:r>
            <a:r>
              <a:rPr sz="900" spc="-10" dirty="0">
                <a:latin typeface="Arial MT"/>
                <a:cs typeface="Arial MT"/>
              </a:rPr>
              <a:t>and</a:t>
            </a:r>
            <a:r>
              <a:rPr sz="900" dirty="0">
                <a:latin typeface="Arial MT"/>
                <a:cs typeface="Arial MT"/>
              </a:rPr>
              <a:t> </a:t>
            </a:r>
            <a:r>
              <a:rPr sz="900" spc="-20" dirty="0">
                <a:latin typeface="Arial MT"/>
                <a:cs typeface="Arial MT"/>
              </a:rPr>
              <a:t>Transferring</a:t>
            </a:r>
            <a:r>
              <a:rPr sz="900" dirty="0">
                <a:latin typeface="Arial MT"/>
                <a:cs typeface="Arial MT"/>
              </a:rPr>
              <a:t> </a:t>
            </a:r>
            <a:r>
              <a:rPr sz="900" spc="-25" dirty="0">
                <a:latin typeface="Arial MT"/>
                <a:cs typeface="Arial MT"/>
              </a:rPr>
              <a:t>Mid-</a:t>
            </a:r>
            <a:r>
              <a:rPr sz="900" dirty="0">
                <a:latin typeface="Arial MT"/>
                <a:cs typeface="Arial MT"/>
              </a:rPr>
              <a:t>Level </a:t>
            </a:r>
            <a:r>
              <a:rPr sz="900" spc="-30" dirty="0">
                <a:latin typeface="Arial MT"/>
                <a:cs typeface="Arial MT"/>
              </a:rPr>
              <a:t>Image</a:t>
            </a:r>
            <a:r>
              <a:rPr sz="900" dirty="0">
                <a:latin typeface="Arial MT"/>
                <a:cs typeface="Arial MT"/>
              </a:rPr>
              <a:t> </a:t>
            </a:r>
            <a:r>
              <a:rPr sz="900" spc="-35" dirty="0">
                <a:latin typeface="Arial MT"/>
                <a:cs typeface="Arial MT"/>
              </a:rPr>
              <a:t>Representations</a:t>
            </a:r>
            <a:r>
              <a:rPr sz="900" dirty="0">
                <a:latin typeface="Arial MT"/>
                <a:cs typeface="Arial MT"/>
              </a:rPr>
              <a:t> </a:t>
            </a:r>
            <a:r>
              <a:rPr sz="900" spc="-10" dirty="0">
                <a:latin typeface="Arial MT"/>
                <a:cs typeface="Arial MT"/>
              </a:rPr>
              <a:t>using Convolutional</a:t>
            </a:r>
            <a:r>
              <a:rPr sz="900" spc="-40" dirty="0">
                <a:latin typeface="Arial MT"/>
                <a:cs typeface="Arial MT"/>
              </a:rPr>
              <a:t> </a:t>
            </a:r>
            <a:r>
              <a:rPr sz="900" spc="-10" dirty="0">
                <a:latin typeface="Arial MT"/>
                <a:cs typeface="Arial MT"/>
              </a:rPr>
              <a:t>Neural</a:t>
            </a:r>
            <a:r>
              <a:rPr sz="900" spc="-40" dirty="0">
                <a:latin typeface="Arial MT"/>
                <a:cs typeface="Arial MT"/>
              </a:rPr>
              <a:t> </a:t>
            </a:r>
            <a:r>
              <a:rPr sz="900" spc="-10" dirty="0">
                <a:latin typeface="Arial MT"/>
                <a:cs typeface="Arial MT"/>
              </a:rPr>
              <a:t>Networks</a:t>
            </a:r>
            <a:endParaRPr sz="900">
              <a:latin typeface="Arial MT"/>
              <a:cs typeface="Arial MT"/>
            </a:endParaRPr>
          </a:p>
        </p:txBody>
      </p:sp>
      <p:sp>
        <p:nvSpPr>
          <p:cNvPr id="5" name="object 5"/>
          <p:cNvSpPr/>
          <p:nvPr/>
        </p:nvSpPr>
        <p:spPr>
          <a:xfrm>
            <a:off x="359994" y="3193046"/>
            <a:ext cx="1555750" cy="0"/>
          </a:xfrm>
          <a:custGeom>
            <a:avLst/>
            <a:gdLst/>
            <a:ahLst/>
            <a:cxnLst/>
            <a:rect l="l" t="t" r="r" b="b"/>
            <a:pathLst>
              <a:path w="1555750">
                <a:moveTo>
                  <a:pt x="0" y="0"/>
                </a:moveTo>
                <a:lnTo>
                  <a:pt x="1555178" y="0"/>
                </a:lnTo>
              </a:path>
            </a:pathLst>
          </a:custGeom>
          <a:ln w="5054">
            <a:solidFill>
              <a:srgbClr val="000000"/>
            </a:solidFill>
          </a:ln>
        </p:spPr>
        <p:txBody>
          <a:bodyPr wrap="square" lIns="0" tIns="0" rIns="0" bIns="0" rtlCol="0"/>
          <a:lstStyle/>
          <a:p>
            <a:endParaRPr/>
          </a:p>
        </p:txBody>
      </p:sp>
      <p:sp>
        <p:nvSpPr>
          <p:cNvPr id="6" name="object 6"/>
          <p:cNvSpPr txBox="1"/>
          <p:nvPr/>
        </p:nvSpPr>
        <p:spPr>
          <a:xfrm>
            <a:off x="468833" y="3200094"/>
            <a:ext cx="1263650" cy="147320"/>
          </a:xfrm>
          <a:prstGeom prst="rect">
            <a:avLst/>
          </a:prstGeom>
        </p:spPr>
        <p:txBody>
          <a:bodyPr vert="horz" wrap="square" lIns="0" tIns="12065" rIns="0" bIns="0" rtlCol="0">
            <a:spAutoFit/>
          </a:bodyPr>
          <a:lstStyle/>
          <a:p>
            <a:pPr marL="38100">
              <a:lnSpc>
                <a:spcPct val="100000"/>
              </a:lnSpc>
              <a:spcBef>
                <a:spcPts val="95"/>
              </a:spcBef>
            </a:pPr>
            <a:r>
              <a:rPr sz="900" baseline="27777" dirty="0">
                <a:latin typeface="Arial MT"/>
                <a:cs typeface="Arial MT"/>
              </a:rPr>
              <a:t>0</a:t>
            </a:r>
            <a:r>
              <a:rPr sz="800" dirty="0">
                <a:solidFill>
                  <a:srgbClr val="EC008C"/>
                </a:solidFill>
                <a:latin typeface="Arial MT"/>
                <a:cs typeface="Arial MT"/>
                <a:hlinkClick r:id="rId3"/>
              </a:rPr>
              <a:t>Oquab</a:t>
            </a:r>
            <a:r>
              <a:rPr sz="800" spc="30" dirty="0">
                <a:solidFill>
                  <a:srgbClr val="EC008C"/>
                </a:solidFill>
                <a:latin typeface="Arial MT"/>
                <a:cs typeface="Arial MT"/>
                <a:hlinkClick r:id="rId3"/>
              </a:rPr>
              <a:t> </a:t>
            </a:r>
            <a:r>
              <a:rPr sz="800" dirty="0">
                <a:solidFill>
                  <a:srgbClr val="EC008C"/>
                </a:solidFill>
                <a:latin typeface="Arial MT"/>
                <a:cs typeface="Arial MT"/>
                <a:hlinkClick r:id="rId3"/>
              </a:rPr>
              <a:t>et</a:t>
            </a:r>
            <a:r>
              <a:rPr sz="800" spc="30" dirty="0">
                <a:solidFill>
                  <a:srgbClr val="EC008C"/>
                </a:solidFill>
                <a:latin typeface="Arial MT"/>
                <a:cs typeface="Arial MT"/>
                <a:hlinkClick r:id="rId3"/>
              </a:rPr>
              <a:t> </a:t>
            </a:r>
            <a:r>
              <a:rPr sz="800" dirty="0">
                <a:solidFill>
                  <a:srgbClr val="EC008C"/>
                </a:solidFill>
                <a:latin typeface="Arial MT"/>
                <a:cs typeface="Arial MT"/>
                <a:hlinkClick r:id="rId3"/>
              </a:rPr>
              <a:t>al.</a:t>
            </a:r>
            <a:r>
              <a:rPr sz="800" spc="120" dirty="0">
                <a:solidFill>
                  <a:srgbClr val="EC008C"/>
                </a:solidFill>
                <a:latin typeface="Arial MT"/>
                <a:cs typeface="Arial MT"/>
                <a:hlinkClick r:id="rId3"/>
              </a:rPr>
              <a:t> </a:t>
            </a:r>
            <a:r>
              <a:rPr sz="800" dirty="0">
                <a:solidFill>
                  <a:srgbClr val="EC008C"/>
                </a:solidFill>
                <a:latin typeface="Arial MT"/>
                <a:cs typeface="Arial MT"/>
                <a:hlinkClick r:id="rId3"/>
              </a:rPr>
              <a:t>CVPR</a:t>
            </a:r>
            <a:r>
              <a:rPr sz="800" spc="30" dirty="0">
                <a:solidFill>
                  <a:srgbClr val="EC008C"/>
                </a:solidFill>
                <a:latin typeface="Arial MT"/>
                <a:cs typeface="Arial MT"/>
                <a:hlinkClick r:id="rId3"/>
              </a:rPr>
              <a:t> </a:t>
            </a:r>
            <a:r>
              <a:rPr sz="800" spc="-20" dirty="0">
                <a:solidFill>
                  <a:srgbClr val="EC008C"/>
                </a:solidFill>
                <a:latin typeface="Arial MT"/>
                <a:cs typeface="Arial MT"/>
                <a:hlinkClick r:id="rId3"/>
              </a:rPr>
              <a:t>2014</a:t>
            </a:r>
            <a:endParaRPr sz="800">
              <a:latin typeface="Arial MT"/>
              <a:cs typeface="Arial MT"/>
            </a:endParaRPr>
          </a:p>
        </p:txBody>
      </p:sp>
      <p:grpSp>
        <p:nvGrpSpPr>
          <p:cNvPr id="7" name="object 7"/>
          <p:cNvGrpSpPr/>
          <p:nvPr/>
        </p:nvGrpSpPr>
        <p:grpSpPr>
          <a:xfrm>
            <a:off x="0" y="3364623"/>
            <a:ext cx="4608195" cy="91440"/>
            <a:chOff x="0" y="3364623"/>
            <a:chExt cx="4608195" cy="91440"/>
          </a:xfrm>
        </p:grpSpPr>
        <p:sp>
          <p:nvSpPr>
            <p:cNvPr id="8" name="object 8"/>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9" name="object 9"/>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10" name="object 10"/>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11" name="object 11"/>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KAUST</a:t>
            </a:r>
            <a:r>
              <a:rPr spc="70" dirty="0"/>
              <a:t> </a:t>
            </a:r>
            <a:r>
              <a:rPr spc="-10" dirty="0"/>
              <a:t>Academy</a:t>
            </a:r>
          </a:p>
        </p:txBody>
      </p:sp>
      <p:sp>
        <p:nvSpPr>
          <p:cNvPr id="12" name="object 12"/>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Arial MT"/>
                <a:cs typeface="Arial MT"/>
                <a:hlinkClick r:id="rId4" action="ppaction://hlinksldjump"/>
              </a:rPr>
              <a:t>Computer</a:t>
            </a:r>
            <a:r>
              <a:rPr sz="500" spc="10" dirty="0">
                <a:solidFill>
                  <a:srgbClr val="FF0000"/>
                </a:solidFill>
                <a:latin typeface="Arial MT"/>
                <a:cs typeface="Arial MT"/>
                <a:hlinkClick r:id="rId4" action="ppaction://hlinksldjump"/>
              </a:rPr>
              <a:t> </a:t>
            </a:r>
            <a:r>
              <a:rPr sz="500" spc="-10" dirty="0">
                <a:solidFill>
                  <a:srgbClr val="FF0000"/>
                </a:solidFill>
                <a:latin typeface="Arial MT"/>
                <a:cs typeface="Arial MT"/>
                <a:hlinkClick r:id="rId4" action="ppaction://hlinksldjump"/>
              </a:rPr>
              <a:t>Vision</a:t>
            </a:r>
            <a:endParaRPr sz="500">
              <a:latin typeface="Arial MT"/>
              <a:cs typeface="Arial MT"/>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November</a:t>
            </a:r>
            <a:r>
              <a:rPr spc="30" dirty="0"/>
              <a:t> </a:t>
            </a:r>
            <a:r>
              <a:rPr dirty="0"/>
              <a:t>19,</a:t>
            </a:r>
            <a:r>
              <a:rPr spc="35" dirty="0"/>
              <a:t> </a:t>
            </a:r>
            <a:r>
              <a:rPr spc="-20" dirty="0"/>
              <a:t>2023</a:t>
            </a: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84</a:t>
            </a:fld>
            <a:r>
              <a:rPr spc="20" dirty="0"/>
              <a:t> </a:t>
            </a:r>
            <a:r>
              <a:rPr spc="125" dirty="0"/>
              <a:t>/</a:t>
            </a:r>
            <a:r>
              <a:rPr spc="25" dirty="0"/>
              <a:t> </a:t>
            </a:r>
            <a:r>
              <a:rPr spc="-25" dirty="0"/>
              <a:t>31</a:t>
            </a:r>
          </a:p>
        </p:txBody>
      </p:sp>
    </p:spTree>
  </p:cSld>
  <p:clrMapOvr>
    <a:masterClrMapping/>
  </p:clrMapOvr>
  <p:transition>
    <p:cut/>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12077" rIns="0" bIns="0" rtlCol="0">
            <a:spAutoFit/>
          </a:bodyPr>
          <a:lstStyle/>
          <a:p>
            <a:pPr marL="12700">
              <a:lnSpc>
                <a:spcPct val="100000"/>
              </a:lnSpc>
              <a:spcBef>
                <a:spcPts val="135"/>
              </a:spcBef>
            </a:pPr>
            <a:r>
              <a:rPr spc="-65" dirty="0"/>
              <a:t>References</a:t>
            </a:r>
          </a:p>
        </p:txBody>
      </p:sp>
      <p:sp>
        <p:nvSpPr>
          <p:cNvPr id="3" name="object 3"/>
          <p:cNvSpPr txBox="1"/>
          <p:nvPr/>
        </p:nvSpPr>
        <p:spPr>
          <a:xfrm>
            <a:off x="321894" y="830434"/>
            <a:ext cx="3861435" cy="1771650"/>
          </a:xfrm>
          <a:prstGeom prst="rect">
            <a:avLst/>
          </a:prstGeom>
        </p:spPr>
        <p:txBody>
          <a:bodyPr vert="horz" wrap="square" lIns="0" tIns="87630" rIns="0" bIns="0" rtlCol="0">
            <a:spAutoFit/>
          </a:bodyPr>
          <a:lstStyle/>
          <a:p>
            <a:pPr marL="38100">
              <a:lnSpc>
                <a:spcPct val="100000"/>
              </a:lnSpc>
              <a:spcBef>
                <a:spcPts val="690"/>
              </a:spcBef>
            </a:pPr>
            <a:r>
              <a:rPr sz="1000" spc="-30" dirty="0">
                <a:latin typeface="Tahoma"/>
                <a:cs typeface="Tahoma"/>
              </a:rPr>
              <a:t>These slides</a:t>
            </a:r>
            <a:r>
              <a:rPr sz="1000" spc="-25" dirty="0">
                <a:latin typeface="Tahoma"/>
                <a:cs typeface="Tahoma"/>
              </a:rPr>
              <a:t> </a:t>
            </a:r>
            <a:r>
              <a:rPr sz="1000" spc="-50" dirty="0">
                <a:latin typeface="Tahoma"/>
                <a:cs typeface="Tahoma"/>
              </a:rPr>
              <a:t>have</a:t>
            </a:r>
            <a:r>
              <a:rPr sz="1000" spc="-25" dirty="0">
                <a:latin typeface="Tahoma"/>
                <a:cs typeface="Tahoma"/>
              </a:rPr>
              <a:t> </a:t>
            </a:r>
            <a:r>
              <a:rPr sz="1000" spc="-55" dirty="0">
                <a:latin typeface="Tahoma"/>
                <a:cs typeface="Tahoma"/>
              </a:rPr>
              <a:t>been</a:t>
            </a:r>
            <a:r>
              <a:rPr sz="1000" spc="-25" dirty="0">
                <a:latin typeface="Tahoma"/>
                <a:cs typeface="Tahoma"/>
              </a:rPr>
              <a:t> </a:t>
            </a:r>
            <a:r>
              <a:rPr sz="1000" spc="-35" dirty="0">
                <a:latin typeface="Tahoma"/>
                <a:cs typeface="Tahoma"/>
              </a:rPr>
              <a:t>adapted</a:t>
            </a:r>
            <a:r>
              <a:rPr sz="1000" spc="-25" dirty="0">
                <a:latin typeface="Tahoma"/>
                <a:cs typeface="Tahoma"/>
              </a:rPr>
              <a:t> </a:t>
            </a:r>
            <a:r>
              <a:rPr sz="1000" spc="-20" dirty="0">
                <a:latin typeface="Tahoma"/>
                <a:cs typeface="Tahoma"/>
              </a:rPr>
              <a:t>from</a:t>
            </a:r>
            <a:endParaRPr sz="1000">
              <a:latin typeface="Tahoma"/>
              <a:cs typeface="Tahoma"/>
            </a:endParaRPr>
          </a:p>
          <a:p>
            <a:pPr marL="288925" marR="291465" indent="-160020">
              <a:lnSpc>
                <a:spcPct val="100000"/>
              </a:lnSpc>
              <a:spcBef>
                <a:spcPts val="595"/>
              </a:spcBef>
              <a:buClr>
                <a:srgbClr val="8C1414"/>
              </a:buClr>
              <a:buFont typeface="Lucida Sans Unicode"/>
              <a:buChar char="►"/>
              <a:tabLst>
                <a:tab pos="290830" algn="l"/>
              </a:tabLst>
            </a:pPr>
            <a:r>
              <a:rPr sz="1000" spc="-10" dirty="0">
                <a:latin typeface="Tahoma"/>
                <a:cs typeface="Tahoma"/>
              </a:rPr>
              <a:t>Fei-</a:t>
            </a:r>
            <a:r>
              <a:rPr sz="1000" spc="-20" dirty="0">
                <a:latin typeface="Tahoma"/>
                <a:cs typeface="Tahoma"/>
              </a:rPr>
              <a:t>Fei</a:t>
            </a:r>
            <a:r>
              <a:rPr sz="1000" spc="-15" dirty="0">
                <a:latin typeface="Tahoma"/>
                <a:cs typeface="Tahoma"/>
              </a:rPr>
              <a:t> </a:t>
            </a:r>
            <a:r>
              <a:rPr sz="1000" dirty="0">
                <a:latin typeface="Tahoma"/>
                <a:cs typeface="Tahoma"/>
              </a:rPr>
              <a:t>Li,</a:t>
            </a:r>
            <a:r>
              <a:rPr sz="1000" spc="-15" dirty="0">
                <a:latin typeface="Tahoma"/>
                <a:cs typeface="Tahoma"/>
              </a:rPr>
              <a:t> </a:t>
            </a:r>
            <a:r>
              <a:rPr sz="1000" spc="-25" dirty="0">
                <a:latin typeface="Tahoma"/>
                <a:cs typeface="Tahoma"/>
              </a:rPr>
              <a:t>Yunzhu</a:t>
            </a:r>
            <a:r>
              <a:rPr sz="1000" spc="-15" dirty="0">
                <a:latin typeface="Tahoma"/>
                <a:cs typeface="Tahoma"/>
              </a:rPr>
              <a:t> </a:t>
            </a:r>
            <a:r>
              <a:rPr sz="1000" dirty="0">
                <a:latin typeface="Tahoma"/>
                <a:cs typeface="Tahoma"/>
              </a:rPr>
              <a:t>Li</a:t>
            </a:r>
            <a:r>
              <a:rPr sz="1000" spc="-10" dirty="0">
                <a:latin typeface="Tahoma"/>
                <a:cs typeface="Tahoma"/>
              </a:rPr>
              <a:t> </a:t>
            </a:r>
            <a:r>
              <a:rPr sz="1000" spc="70" dirty="0">
                <a:latin typeface="Tahoma"/>
                <a:cs typeface="Tahoma"/>
              </a:rPr>
              <a:t>&amp;</a:t>
            </a:r>
            <a:r>
              <a:rPr sz="1000" spc="-15" dirty="0">
                <a:latin typeface="Tahoma"/>
                <a:cs typeface="Tahoma"/>
              </a:rPr>
              <a:t> </a:t>
            </a:r>
            <a:r>
              <a:rPr sz="1000" spc="-30" dirty="0">
                <a:latin typeface="Tahoma"/>
                <a:cs typeface="Tahoma"/>
              </a:rPr>
              <a:t>Ruohan</a:t>
            </a:r>
            <a:r>
              <a:rPr sz="1000" spc="-15" dirty="0">
                <a:latin typeface="Tahoma"/>
                <a:cs typeface="Tahoma"/>
              </a:rPr>
              <a:t> </a:t>
            </a:r>
            <a:r>
              <a:rPr sz="1000" spc="-10" dirty="0">
                <a:latin typeface="Tahoma"/>
                <a:cs typeface="Tahoma"/>
              </a:rPr>
              <a:t>Gao, </a:t>
            </a:r>
            <a:r>
              <a:rPr sz="1000" spc="-25" dirty="0">
                <a:latin typeface="Tahoma"/>
                <a:cs typeface="Tahoma"/>
              </a:rPr>
              <a:t>Stanford</a:t>
            </a:r>
            <a:r>
              <a:rPr sz="1000" spc="-15" dirty="0">
                <a:latin typeface="Tahoma"/>
                <a:cs typeface="Tahoma"/>
              </a:rPr>
              <a:t> </a:t>
            </a:r>
            <a:r>
              <a:rPr sz="1000" spc="-25" dirty="0">
                <a:latin typeface="Tahoma"/>
                <a:cs typeface="Tahoma"/>
              </a:rPr>
              <a:t>CS231n:</a:t>
            </a:r>
            <a:r>
              <a:rPr sz="1000" spc="85" dirty="0">
                <a:latin typeface="Tahoma"/>
                <a:cs typeface="Tahoma"/>
              </a:rPr>
              <a:t> </a:t>
            </a:r>
            <a:r>
              <a:rPr sz="1000" spc="-20" dirty="0">
                <a:solidFill>
                  <a:srgbClr val="EC008C"/>
                </a:solidFill>
                <a:latin typeface="Tahoma"/>
                <a:cs typeface="Tahoma"/>
                <a:hlinkClick r:id="rId2"/>
              </a:rPr>
              <a:t>Deep</a:t>
            </a:r>
            <a:r>
              <a:rPr sz="1000" spc="-20" dirty="0">
                <a:solidFill>
                  <a:srgbClr val="EC008C"/>
                </a:solidFill>
                <a:latin typeface="Tahoma"/>
                <a:cs typeface="Tahoma"/>
              </a:rPr>
              <a:t> 	</a:t>
            </a:r>
            <a:r>
              <a:rPr sz="1000" spc="-35" dirty="0">
                <a:solidFill>
                  <a:srgbClr val="EC008C"/>
                </a:solidFill>
                <a:latin typeface="Tahoma"/>
                <a:cs typeface="Tahoma"/>
                <a:hlinkClick r:id="rId2"/>
              </a:rPr>
              <a:t>Learning</a:t>
            </a:r>
            <a:r>
              <a:rPr sz="1000" spc="-25" dirty="0">
                <a:solidFill>
                  <a:srgbClr val="EC008C"/>
                </a:solidFill>
                <a:latin typeface="Tahoma"/>
                <a:cs typeface="Tahoma"/>
                <a:hlinkClick r:id="rId2"/>
              </a:rPr>
              <a:t> </a:t>
            </a:r>
            <a:r>
              <a:rPr sz="1000" spc="-10" dirty="0">
                <a:solidFill>
                  <a:srgbClr val="EC008C"/>
                </a:solidFill>
                <a:latin typeface="Tahoma"/>
                <a:cs typeface="Tahoma"/>
                <a:hlinkClick r:id="rId2"/>
              </a:rPr>
              <a:t>for</a:t>
            </a:r>
            <a:r>
              <a:rPr sz="1000" spc="-20" dirty="0">
                <a:solidFill>
                  <a:srgbClr val="EC008C"/>
                </a:solidFill>
                <a:latin typeface="Tahoma"/>
                <a:cs typeface="Tahoma"/>
                <a:hlinkClick r:id="rId2"/>
              </a:rPr>
              <a:t> </a:t>
            </a:r>
            <a:r>
              <a:rPr sz="1000" spc="-30" dirty="0">
                <a:solidFill>
                  <a:srgbClr val="EC008C"/>
                </a:solidFill>
                <a:latin typeface="Tahoma"/>
                <a:cs typeface="Tahoma"/>
                <a:hlinkClick r:id="rId2"/>
              </a:rPr>
              <a:t>Computer</a:t>
            </a:r>
            <a:r>
              <a:rPr sz="1000" spc="-20" dirty="0">
                <a:solidFill>
                  <a:srgbClr val="EC008C"/>
                </a:solidFill>
                <a:latin typeface="Tahoma"/>
                <a:cs typeface="Tahoma"/>
                <a:hlinkClick r:id="rId2"/>
              </a:rPr>
              <a:t> </a:t>
            </a:r>
            <a:r>
              <a:rPr sz="1000" spc="-10" dirty="0">
                <a:solidFill>
                  <a:srgbClr val="EC008C"/>
                </a:solidFill>
                <a:latin typeface="Tahoma"/>
                <a:cs typeface="Tahoma"/>
                <a:hlinkClick r:id="rId2"/>
              </a:rPr>
              <a:t>Vision</a:t>
            </a:r>
            <a:endParaRPr sz="1000">
              <a:latin typeface="Tahoma"/>
              <a:cs typeface="Tahoma"/>
            </a:endParaRPr>
          </a:p>
          <a:p>
            <a:pPr marL="288925" marR="201930" indent="-160020">
              <a:lnSpc>
                <a:spcPct val="100000"/>
              </a:lnSpc>
              <a:spcBef>
                <a:spcPts val="590"/>
              </a:spcBef>
              <a:buClr>
                <a:srgbClr val="8C1414"/>
              </a:buClr>
              <a:buFont typeface="Lucida Sans Unicode"/>
              <a:buChar char="►"/>
              <a:tabLst>
                <a:tab pos="290830" algn="l"/>
              </a:tabLst>
            </a:pPr>
            <a:r>
              <a:rPr sz="1000" spc="-20" dirty="0">
                <a:latin typeface="Tahoma"/>
                <a:cs typeface="Tahoma"/>
              </a:rPr>
              <a:t>Assaf</a:t>
            </a:r>
            <a:r>
              <a:rPr sz="1000" spc="-35" dirty="0">
                <a:latin typeface="Tahoma"/>
                <a:cs typeface="Tahoma"/>
              </a:rPr>
              <a:t> </a:t>
            </a:r>
            <a:r>
              <a:rPr sz="1000" spc="-30" dirty="0">
                <a:latin typeface="Tahoma"/>
                <a:cs typeface="Tahoma"/>
              </a:rPr>
              <a:t>Shocher,</a:t>
            </a:r>
            <a:r>
              <a:rPr sz="1000" spc="-25" dirty="0">
                <a:latin typeface="Tahoma"/>
                <a:cs typeface="Tahoma"/>
              </a:rPr>
              <a:t> </a:t>
            </a:r>
            <a:r>
              <a:rPr sz="1000" dirty="0">
                <a:latin typeface="Tahoma"/>
                <a:cs typeface="Tahoma"/>
              </a:rPr>
              <a:t>Shai</a:t>
            </a:r>
            <a:r>
              <a:rPr sz="1000" spc="-25" dirty="0">
                <a:latin typeface="Tahoma"/>
                <a:cs typeface="Tahoma"/>
              </a:rPr>
              <a:t> </a:t>
            </a:r>
            <a:r>
              <a:rPr sz="1000" spc="-20" dirty="0">
                <a:latin typeface="Tahoma"/>
                <a:cs typeface="Tahoma"/>
              </a:rPr>
              <a:t>Bagon,</a:t>
            </a:r>
            <a:r>
              <a:rPr sz="1000" spc="-30" dirty="0">
                <a:latin typeface="Tahoma"/>
                <a:cs typeface="Tahoma"/>
              </a:rPr>
              <a:t> </a:t>
            </a:r>
            <a:r>
              <a:rPr sz="1000" dirty="0">
                <a:latin typeface="Tahoma"/>
                <a:cs typeface="Tahoma"/>
              </a:rPr>
              <a:t>Meirav</a:t>
            </a:r>
            <a:r>
              <a:rPr sz="1000" spc="-30" dirty="0">
                <a:latin typeface="Tahoma"/>
                <a:cs typeface="Tahoma"/>
              </a:rPr>
              <a:t> </a:t>
            </a:r>
            <a:r>
              <a:rPr sz="1000" spc="-20" dirty="0">
                <a:latin typeface="Tahoma"/>
                <a:cs typeface="Tahoma"/>
              </a:rPr>
              <a:t>Galun</a:t>
            </a:r>
            <a:r>
              <a:rPr sz="1000" spc="-25" dirty="0">
                <a:latin typeface="Tahoma"/>
                <a:cs typeface="Tahoma"/>
              </a:rPr>
              <a:t> </a:t>
            </a:r>
            <a:r>
              <a:rPr sz="1000" spc="70" dirty="0">
                <a:latin typeface="Tahoma"/>
                <a:cs typeface="Tahoma"/>
              </a:rPr>
              <a:t>&amp;</a:t>
            </a:r>
            <a:r>
              <a:rPr sz="1000" spc="-30" dirty="0">
                <a:latin typeface="Tahoma"/>
                <a:cs typeface="Tahoma"/>
              </a:rPr>
              <a:t> </a:t>
            </a:r>
            <a:r>
              <a:rPr sz="1000" dirty="0">
                <a:latin typeface="Tahoma"/>
                <a:cs typeface="Tahoma"/>
              </a:rPr>
              <a:t>Tali</a:t>
            </a:r>
            <a:r>
              <a:rPr sz="1000" spc="-25" dirty="0">
                <a:latin typeface="Tahoma"/>
                <a:cs typeface="Tahoma"/>
              </a:rPr>
              <a:t> Dekel,</a:t>
            </a:r>
            <a:r>
              <a:rPr sz="1000" spc="-30" dirty="0">
                <a:latin typeface="Tahoma"/>
                <a:cs typeface="Tahoma"/>
              </a:rPr>
              <a:t> </a:t>
            </a:r>
            <a:r>
              <a:rPr sz="1000" spc="-20" dirty="0">
                <a:latin typeface="Tahoma"/>
                <a:cs typeface="Tahoma"/>
              </a:rPr>
              <a:t>WAIC 	</a:t>
            </a:r>
            <a:r>
              <a:rPr sz="1000" dirty="0">
                <a:latin typeface="Tahoma"/>
                <a:cs typeface="Tahoma"/>
              </a:rPr>
              <a:t>DL4CV</a:t>
            </a:r>
            <a:r>
              <a:rPr sz="1000" spc="-10" dirty="0">
                <a:latin typeface="Tahoma"/>
                <a:cs typeface="Tahoma"/>
              </a:rPr>
              <a:t> </a:t>
            </a:r>
            <a:r>
              <a:rPr sz="1000" spc="-25" dirty="0">
                <a:solidFill>
                  <a:srgbClr val="EC008C"/>
                </a:solidFill>
                <a:latin typeface="Tahoma"/>
                <a:cs typeface="Tahoma"/>
                <a:hlinkClick r:id="rId3"/>
              </a:rPr>
              <a:t>Deep</a:t>
            </a:r>
            <a:r>
              <a:rPr sz="1000" spc="-10" dirty="0">
                <a:solidFill>
                  <a:srgbClr val="EC008C"/>
                </a:solidFill>
                <a:latin typeface="Tahoma"/>
                <a:cs typeface="Tahoma"/>
                <a:hlinkClick r:id="rId3"/>
              </a:rPr>
              <a:t> </a:t>
            </a:r>
            <a:r>
              <a:rPr sz="1000" spc="-35" dirty="0">
                <a:solidFill>
                  <a:srgbClr val="EC008C"/>
                </a:solidFill>
                <a:latin typeface="Tahoma"/>
                <a:cs typeface="Tahoma"/>
                <a:hlinkClick r:id="rId3"/>
              </a:rPr>
              <a:t>Learning</a:t>
            </a:r>
            <a:r>
              <a:rPr sz="1000" spc="-15" dirty="0">
                <a:solidFill>
                  <a:srgbClr val="EC008C"/>
                </a:solidFill>
                <a:latin typeface="Tahoma"/>
                <a:cs typeface="Tahoma"/>
                <a:hlinkClick r:id="rId3"/>
              </a:rPr>
              <a:t> </a:t>
            </a:r>
            <a:r>
              <a:rPr sz="1000" spc="-10" dirty="0">
                <a:solidFill>
                  <a:srgbClr val="EC008C"/>
                </a:solidFill>
                <a:latin typeface="Tahoma"/>
                <a:cs typeface="Tahoma"/>
                <a:hlinkClick r:id="rId3"/>
              </a:rPr>
              <a:t>for </a:t>
            </a:r>
            <a:r>
              <a:rPr sz="1000" spc="-30" dirty="0">
                <a:solidFill>
                  <a:srgbClr val="EC008C"/>
                </a:solidFill>
                <a:latin typeface="Tahoma"/>
                <a:cs typeface="Tahoma"/>
                <a:hlinkClick r:id="rId3"/>
              </a:rPr>
              <a:t>Computer</a:t>
            </a:r>
            <a:r>
              <a:rPr sz="1000" spc="-5" dirty="0">
                <a:solidFill>
                  <a:srgbClr val="EC008C"/>
                </a:solidFill>
                <a:latin typeface="Tahoma"/>
                <a:cs typeface="Tahoma"/>
                <a:hlinkClick r:id="rId3"/>
              </a:rPr>
              <a:t> </a:t>
            </a:r>
            <a:r>
              <a:rPr sz="1000" dirty="0">
                <a:solidFill>
                  <a:srgbClr val="EC008C"/>
                </a:solidFill>
                <a:latin typeface="Tahoma"/>
                <a:cs typeface="Tahoma"/>
                <a:hlinkClick r:id="rId3"/>
              </a:rPr>
              <a:t>Vision:</a:t>
            </a:r>
            <a:r>
              <a:rPr sz="1000" spc="90" dirty="0">
                <a:solidFill>
                  <a:srgbClr val="EC008C"/>
                </a:solidFill>
                <a:latin typeface="Tahoma"/>
                <a:cs typeface="Tahoma"/>
                <a:hlinkClick r:id="rId3"/>
              </a:rPr>
              <a:t> </a:t>
            </a:r>
            <a:r>
              <a:rPr sz="1000" spc="-40" dirty="0">
                <a:solidFill>
                  <a:srgbClr val="EC008C"/>
                </a:solidFill>
                <a:latin typeface="Tahoma"/>
                <a:cs typeface="Tahoma"/>
                <a:hlinkClick r:id="rId3"/>
              </a:rPr>
              <a:t>Fundamentals</a:t>
            </a:r>
            <a:r>
              <a:rPr sz="1000" spc="-15" dirty="0">
                <a:solidFill>
                  <a:srgbClr val="EC008C"/>
                </a:solidFill>
                <a:latin typeface="Tahoma"/>
                <a:cs typeface="Tahoma"/>
                <a:hlinkClick r:id="rId3"/>
              </a:rPr>
              <a:t> </a:t>
            </a:r>
            <a:r>
              <a:rPr sz="1000" spc="-25" dirty="0">
                <a:solidFill>
                  <a:srgbClr val="EC008C"/>
                </a:solidFill>
                <a:latin typeface="Tahoma"/>
                <a:cs typeface="Tahoma"/>
                <a:hlinkClick r:id="rId3"/>
              </a:rPr>
              <a:t>and</a:t>
            </a:r>
            <a:r>
              <a:rPr sz="1000" spc="-25" dirty="0">
                <a:solidFill>
                  <a:srgbClr val="EC008C"/>
                </a:solidFill>
                <a:latin typeface="Tahoma"/>
                <a:cs typeface="Tahoma"/>
              </a:rPr>
              <a:t> 	</a:t>
            </a:r>
            <a:r>
              <a:rPr sz="1000" spc="-10" dirty="0">
                <a:solidFill>
                  <a:srgbClr val="EC008C"/>
                </a:solidFill>
                <a:latin typeface="Tahoma"/>
                <a:cs typeface="Tahoma"/>
                <a:hlinkClick r:id="rId3"/>
              </a:rPr>
              <a:t>Applications</a:t>
            </a:r>
            <a:endParaRPr sz="1000">
              <a:latin typeface="Tahoma"/>
              <a:cs typeface="Tahoma"/>
            </a:endParaRPr>
          </a:p>
          <a:p>
            <a:pPr marL="288925" marR="30480" indent="-160020">
              <a:lnSpc>
                <a:spcPct val="100000"/>
              </a:lnSpc>
              <a:spcBef>
                <a:spcPts val="585"/>
              </a:spcBef>
              <a:buClr>
                <a:srgbClr val="8C1414"/>
              </a:buClr>
              <a:buFont typeface="Lucida Sans Unicode"/>
              <a:buChar char="►"/>
              <a:tabLst>
                <a:tab pos="290830" algn="l"/>
              </a:tabLst>
            </a:pPr>
            <a:r>
              <a:rPr sz="1000" dirty="0">
                <a:latin typeface="Tahoma"/>
                <a:cs typeface="Tahoma"/>
              </a:rPr>
              <a:t>Justin</a:t>
            </a:r>
            <a:r>
              <a:rPr sz="1000" spc="10" dirty="0">
                <a:latin typeface="Tahoma"/>
                <a:cs typeface="Tahoma"/>
              </a:rPr>
              <a:t> </a:t>
            </a:r>
            <a:r>
              <a:rPr sz="1000" spc="-30" dirty="0">
                <a:latin typeface="Tahoma"/>
                <a:cs typeface="Tahoma"/>
              </a:rPr>
              <a:t>Johnson,</a:t>
            </a:r>
            <a:r>
              <a:rPr sz="1000" spc="15" dirty="0">
                <a:latin typeface="Tahoma"/>
                <a:cs typeface="Tahoma"/>
              </a:rPr>
              <a:t> </a:t>
            </a:r>
            <a:r>
              <a:rPr sz="1000" dirty="0">
                <a:latin typeface="Tahoma"/>
                <a:cs typeface="Tahoma"/>
              </a:rPr>
              <a:t>UMich</a:t>
            </a:r>
            <a:r>
              <a:rPr sz="1000" spc="15" dirty="0">
                <a:latin typeface="Tahoma"/>
                <a:cs typeface="Tahoma"/>
              </a:rPr>
              <a:t> </a:t>
            </a:r>
            <a:r>
              <a:rPr sz="1000" dirty="0">
                <a:latin typeface="Tahoma"/>
                <a:cs typeface="Tahoma"/>
              </a:rPr>
              <a:t>EECS</a:t>
            </a:r>
            <a:r>
              <a:rPr sz="1000" spc="10" dirty="0">
                <a:latin typeface="Tahoma"/>
                <a:cs typeface="Tahoma"/>
              </a:rPr>
              <a:t> </a:t>
            </a:r>
            <a:r>
              <a:rPr sz="1000" spc="-40" dirty="0">
                <a:latin typeface="Tahoma"/>
                <a:cs typeface="Tahoma"/>
              </a:rPr>
              <a:t>498.008/598.008:</a:t>
            </a:r>
            <a:r>
              <a:rPr sz="1000" spc="120" dirty="0">
                <a:latin typeface="Tahoma"/>
                <a:cs typeface="Tahoma"/>
              </a:rPr>
              <a:t> </a:t>
            </a:r>
            <a:r>
              <a:rPr sz="1000" spc="-25" dirty="0">
                <a:solidFill>
                  <a:srgbClr val="EC008C"/>
                </a:solidFill>
                <a:latin typeface="Tahoma"/>
                <a:cs typeface="Tahoma"/>
                <a:hlinkClick r:id="rId4"/>
              </a:rPr>
              <a:t>Deep</a:t>
            </a:r>
            <a:r>
              <a:rPr sz="1000" spc="15" dirty="0">
                <a:solidFill>
                  <a:srgbClr val="EC008C"/>
                </a:solidFill>
                <a:latin typeface="Tahoma"/>
                <a:cs typeface="Tahoma"/>
                <a:hlinkClick r:id="rId4"/>
              </a:rPr>
              <a:t> </a:t>
            </a:r>
            <a:r>
              <a:rPr sz="1000" spc="-35" dirty="0">
                <a:solidFill>
                  <a:srgbClr val="EC008C"/>
                </a:solidFill>
                <a:latin typeface="Tahoma"/>
                <a:cs typeface="Tahoma"/>
                <a:hlinkClick r:id="rId4"/>
              </a:rPr>
              <a:t>Learning</a:t>
            </a:r>
            <a:r>
              <a:rPr sz="1000" spc="15" dirty="0">
                <a:solidFill>
                  <a:srgbClr val="EC008C"/>
                </a:solidFill>
                <a:latin typeface="Tahoma"/>
                <a:cs typeface="Tahoma"/>
                <a:hlinkClick r:id="rId4"/>
              </a:rPr>
              <a:t> </a:t>
            </a:r>
            <a:r>
              <a:rPr sz="1000" spc="-25" dirty="0">
                <a:solidFill>
                  <a:srgbClr val="EC008C"/>
                </a:solidFill>
                <a:latin typeface="Tahoma"/>
                <a:cs typeface="Tahoma"/>
                <a:hlinkClick r:id="rId4"/>
              </a:rPr>
              <a:t>for</a:t>
            </a:r>
            <a:r>
              <a:rPr sz="1000" spc="-25" dirty="0">
                <a:solidFill>
                  <a:srgbClr val="EC008C"/>
                </a:solidFill>
                <a:latin typeface="Tahoma"/>
                <a:cs typeface="Tahoma"/>
              </a:rPr>
              <a:t> 	</a:t>
            </a:r>
            <a:r>
              <a:rPr sz="1000" spc="-30" dirty="0">
                <a:solidFill>
                  <a:srgbClr val="EC008C"/>
                </a:solidFill>
                <a:latin typeface="Tahoma"/>
                <a:cs typeface="Tahoma"/>
                <a:hlinkClick r:id="rId4"/>
              </a:rPr>
              <a:t>Computer</a:t>
            </a:r>
            <a:r>
              <a:rPr sz="1000" dirty="0">
                <a:solidFill>
                  <a:srgbClr val="EC008C"/>
                </a:solidFill>
                <a:latin typeface="Tahoma"/>
                <a:cs typeface="Tahoma"/>
                <a:hlinkClick r:id="rId4"/>
              </a:rPr>
              <a:t> </a:t>
            </a:r>
            <a:r>
              <a:rPr sz="1000" spc="-10" dirty="0">
                <a:solidFill>
                  <a:srgbClr val="EC008C"/>
                </a:solidFill>
                <a:latin typeface="Tahoma"/>
                <a:cs typeface="Tahoma"/>
                <a:hlinkClick r:id="rId4"/>
              </a:rPr>
              <a:t>Vision</a:t>
            </a:r>
            <a:endParaRPr sz="1000">
              <a:latin typeface="Tahoma"/>
              <a:cs typeface="Tahoma"/>
            </a:endParaRPr>
          </a:p>
          <a:p>
            <a:pPr marL="288925" indent="-160020">
              <a:lnSpc>
                <a:spcPct val="100000"/>
              </a:lnSpc>
              <a:spcBef>
                <a:spcPts val="590"/>
              </a:spcBef>
              <a:buClr>
                <a:srgbClr val="8C1414"/>
              </a:buClr>
              <a:buFont typeface="Lucida Sans Unicode"/>
              <a:buChar char="►"/>
              <a:tabLst>
                <a:tab pos="288925" algn="l"/>
              </a:tabLst>
            </a:pPr>
            <a:r>
              <a:rPr sz="1000" spc="-30" dirty="0">
                <a:latin typeface="Tahoma"/>
                <a:cs typeface="Tahoma"/>
              </a:rPr>
              <a:t>Sander</a:t>
            </a:r>
            <a:r>
              <a:rPr sz="1000" spc="-35" dirty="0">
                <a:latin typeface="Tahoma"/>
                <a:cs typeface="Tahoma"/>
              </a:rPr>
              <a:t> </a:t>
            </a:r>
            <a:r>
              <a:rPr sz="1000" spc="-25" dirty="0">
                <a:latin typeface="Tahoma"/>
                <a:cs typeface="Tahoma"/>
              </a:rPr>
              <a:t>Dieleman,</a:t>
            </a:r>
            <a:r>
              <a:rPr sz="1000" spc="-30" dirty="0">
                <a:latin typeface="Tahoma"/>
                <a:cs typeface="Tahoma"/>
              </a:rPr>
              <a:t> </a:t>
            </a:r>
            <a:r>
              <a:rPr sz="1000" spc="-35" dirty="0">
                <a:latin typeface="Tahoma"/>
                <a:cs typeface="Tahoma"/>
              </a:rPr>
              <a:t>Deepmind:</a:t>
            </a:r>
            <a:r>
              <a:rPr sz="1000" spc="65" dirty="0">
                <a:latin typeface="Tahoma"/>
                <a:cs typeface="Tahoma"/>
              </a:rPr>
              <a:t> </a:t>
            </a:r>
            <a:r>
              <a:rPr sz="1000" spc="-25" dirty="0">
                <a:solidFill>
                  <a:srgbClr val="EC008C"/>
                </a:solidFill>
                <a:latin typeface="Tahoma"/>
                <a:cs typeface="Tahoma"/>
                <a:hlinkClick r:id="rId5"/>
              </a:rPr>
              <a:t>Deep</a:t>
            </a:r>
            <a:r>
              <a:rPr sz="1000" spc="-30" dirty="0">
                <a:solidFill>
                  <a:srgbClr val="EC008C"/>
                </a:solidFill>
                <a:latin typeface="Tahoma"/>
                <a:cs typeface="Tahoma"/>
                <a:hlinkClick r:id="rId5"/>
              </a:rPr>
              <a:t> </a:t>
            </a:r>
            <a:r>
              <a:rPr sz="1000" spc="-35" dirty="0">
                <a:solidFill>
                  <a:srgbClr val="EC008C"/>
                </a:solidFill>
                <a:latin typeface="Tahoma"/>
                <a:cs typeface="Tahoma"/>
                <a:hlinkClick r:id="rId5"/>
              </a:rPr>
              <a:t>Learning </a:t>
            </a:r>
            <a:r>
              <a:rPr sz="1000" spc="-20" dirty="0">
                <a:solidFill>
                  <a:srgbClr val="EC008C"/>
                </a:solidFill>
                <a:latin typeface="Tahoma"/>
                <a:cs typeface="Tahoma"/>
                <a:hlinkClick r:id="rId5"/>
              </a:rPr>
              <a:t>Lecture</a:t>
            </a:r>
            <a:r>
              <a:rPr sz="1000" spc="-35" dirty="0">
                <a:solidFill>
                  <a:srgbClr val="EC008C"/>
                </a:solidFill>
                <a:latin typeface="Tahoma"/>
                <a:cs typeface="Tahoma"/>
                <a:hlinkClick r:id="rId5"/>
              </a:rPr>
              <a:t> Series</a:t>
            </a:r>
            <a:r>
              <a:rPr sz="1000" spc="-30" dirty="0">
                <a:solidFill>
                  <a:srgbClr val="EC008C"/>
                </a:solidFill>
                <a:latin typeface="Tahoma"/>
                <a:cs typeface="Tahoma"/>
                <a:hlinkClick r:id="rId5"/>
              </a:rPr>
              <a:t> </a:t>
            </a:r>
            <a:r>
              <a:rPr sz="1000" spc="-20" dirty="0">
                <a:solidFill>
                  <a:srgbClr val="EC008C"/>
                </a:solidFill>
                <a:latin typeface="Tahoma"/>
                <a:cs typeface="Tahoma"/>
                <a:hlinkClick r:id="rId5"/>
              </a:rPr>
              <a:t>2020</a:t>
            </a:r>
            <a:endParaRPr sz="1000">
              <a:latin typeface="Tahoma"/>
              <a:cs typeface="Tahoma"/>
            </a:endParaRPr>
          </a:p>
        </p:txBody>
      </p:sp>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6" action="ppaction://hlinksldjump"/>
              </a:rPr>
              <a:t>Computer</a:t>
            </a:r>
            <a:r>
              <a:rPr sz="500" spc="40" dirty="0">
                <a:solidFill>
                  <a:srgbClr val="FF0000"/>
                </a:solidFill>
                <a:latin typeface="Tahoma"/>
                <a:cs typeface="Tahoma"/>
                <a:hlinkClick r:id="rId6" action="ppaction://hlinksldjump"/>
              </a:rPr>
              <a:t> </a:t>
            </a:r>
            <a:r>
              <a:rPr sz="500" spc="-10" dirty="0">
                <a:solidFill>
                  <a:srgbClr val="FF0000"/>
                </a:solidFill>
                <a:latin typeface="Tahoma"/>
                <a:cs typeface="Tahoma"/>
                <a:hlinkClick r:id="rId6"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85</a:t>
            </a:fld>
            <a:r>
              <a:rPr spc="5" dirty="0"/>
              <a:t> </a:t>
            </a:r>
            <a:r>
              <a:rPr spc="75" dirty="0"/>
              <a:t>/</a:t>
            </a:r>
            <a:r>
              <a:rPr spc="10" dirty="0"/>
              <a:t> </a:t>
            </a:r>
            <a:r>
              <a:rPr spc="-25" dirty="0"/>
              <a:t>61</a:t>
            </a:r>
          </a:p>
        </p:txBody>
      </p:sp>
    </p:spTree>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300" y="44282"/>
            <a:ext cx="1971039" cy="244475"/>
          </a:xfrm>
          <a:prstGeom prst="rect">
            <a:avLst/>
          </a:prstGeom>
        </p:spPr>
        <p:txBody>
          <a:bodyPr vert="horz" wrap="square" lIns="0" tIns="17145" rIns="0" bIns="0" rtlCol="0">
            <a:spAutoFit/>
          </a:bodyPr>
          <a:lstStyle/>
          <a:p>
            <a:pPr marL="12700">
              <a:lnSpc>
                <a:spcPct val="100000"/>
              </a:lnSpc>
              <a:spcBef>
                <a:spcPts val="135"/>
              </a:spcBef>
            </a:pPr>
            <a:r>
              <a:rPr sz="1400" spc="-35" dirty="0">
                <a:solidFill>
                  <a:srgbClr val="FFFFFF"/>
                </a:solidFill>
                <a:latin typeface="Tahoma"/>
                <a:cs typeface="Tahoma"/>
              </a:rPr>
              <a:t>Some</a:t>
            </a:r>
            <a:r>
              <a:rPr sz="1400" spc="-50" dirty="0">
                <a:solidFill>
                  <a:srgbClr val="FFFFFF"/>
                </a:solidFill>
                <a:latin typeface="Tahoma"/>
                <a:cs typeface="Tahoma"/>
              </a:rPr>
              <a:t> </a:t>
            </a:r>
            <a:r>
              <a:rPr sz="1400" spc="-20" dirty="0">
                <a:solidFill>
                  <a:srgbClr val="FFFFFF"/>
                </a:solidFill>
                <a:latin typeface="Tahoma"/>
                <a:cs typeface="Tahoma"/>
              </a:rPr>
              <a:t>Applications</a:t>
            </a:r>
            <a:r>
              <a:rPr sz="1400" spc="-50" dirty="0">
                <a:solidFill>
                  <a:srgbClr val="FFFFFF"/>
                </a:solidFill>
                <a:latin typeface="Tahoma"/>
                <a:cs typeface="Tahoma"/>
              </a:rPr>
              <a:t> </a:t>
            </a:r>
            <a:r>
              <a:rPr sz="1400" spc="-10" dirty="0">
                <a:solidFill>
                  <a:srgbClr val="FFFFFF"/>
                </a:solidFill>
                <a:latin typeface="Tahoma"/>
                <a:cs typeface="Tahoma"/>
              </a:rPr>
              <a:t>(cont.)</a:t>
            </a:r>
            <a:endParaRPr sz="1400">
              <a:latin typeface="Tahoma"/>
              <a:cs typeface="Tahoma"/>
            </a:endParaRPr>
          </a:p>
        </p:txBody>
      </p:sp>
      <p:pic>
        <p:nvPicPr>
          <p:cNvPr id="3" name="object 3"/>
          <p:cNvPicPr/>
          <p:nvPr/>
        </p:nvPicPr>
        <p:blipFill>
          <a:blip r:embed="rId2" cstate="print"/>
          <a:stretch>
            <a:fillRect/>
          </a:stretch>
        </p:blipFill>
        <p:spPr>
          <a:xfrm>
            <a:off x="404567" y="738123"/>
            <a:ext cx="3809336" cy="2245828"/>
          </a:xfrm>
          <a:prstGeom prst="rect">
            <a:avLst/>
          </a:prstGeom>
        </p:spPr>
      </p:pic>
      <p:grpSp>
        <p:nvGrpSpPr>
          <p:cNvPr id="4" name="object 4"/>
          <p:cNvGrpSpPr/>
          <p:nvPr/>
        </p:nvGrpSpPr>
        <p:grpSpPr>
          <a:xfrm>
            <a:off x="0" y="3364623"/>
            <a:ext cx="4608195" cy="91440"/>
            <a:chOff x="0" y="3364623"/>
            <a:chExt cx="4608195" cy="91440"/>
          </a:xfrm>
        </p:grpSpPr>
        <p:sp>
          <p:nvSpPr>
            <p:cNvPr id="5" name="object 5"/>
            <p:cNvSpPr/>
            <p:nvPr/>
          </p:nvSpPr>
          <p:spPr>
            <a:xfrm>
              <a:off x="0" y="3364623"/>
              <a:ext cx="1536065" cy="91440"/>
            </a:xfrm>
            <a:custGeom>
              <a:avLst/>
              <a:gdLst/>
              <a:ahLst/>
              <a:cxnLst/>
              <a:rect l="l" t="t" r="r" b="b"/>
              <a:pathLst>
                <a:path w="1536065" h="91439">
                  <a:moveTo>
                    <a:pt x="1535976" y="0"/>
                  </a:moveTo>
                  <a:lnTo>
                    <a:pt x="0" y="0"/>
                  </a:lnTo>
                  <a:lnTo>
                    <a:pt x="0" y="91376"/>
                  </a:lnTo>
                  <a:lnTo>
                    <a:pt x="1535976" y="91376"/>
                  </a:lnTo>
                  <a:lnTo>
                    <a:pt x="1535976" y="0"/>
                  </a:lnTo>
                  <a:close/>
                </a:path>
              </a:pathLst>
            </a:custGeom>
            <a:solidFill>
              <a:srgbClr val="C7D1C5"/>
            </a:solidFill>
          </p:spPr>
          <p:txBody>
            <a:bodyPr wrap="square" lIns="0" tIns="0" rIns="0" bIns="0" rtlCol="0"/>
            <a:lstStyle/>
            <a:p>
              <a:endParaRPr/>
            </a:p>
          </p:txBody>
        </p:sp>
        <p:sp>
          <p:nvSpPr>
            <p:cNvPr id="6" name="object 6"/>
            <p:cNvSpPr/>
            <p:nvPr/>
          </p:nvSpPr>
          <p:spPr>
            <a:xfrm>
              <a:off x="1535976"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003366"/>
            </a:solidFill>
          </p:spPr>
          <p:txBody>
            <a:bodyPr wrap="square" lIns="0" tIns="0" rIns="0" bIns="0" rtlCol="0"/>
            <a:lstStyle/>
            <a:p>
              <a:endParaRPr/>
            </a:p>
          </p:txBody>
        </p:sp>
        <p:sp>
          <p:nvSpPr>
            <p:cNvPr id="7" name="object 7"/>
            <p:cNvSpPr/>
            <p:nvPr/>
          </p:nvSpPr>
          <p:spPr>
            <a:xfrm>
              <a:off x="3071952" y="3364623"/>
              <a:ext cx="1536065" cy="91440"/>
            </a:xfrm>
            <a:custGeom>
              <a:avLst/>
              <a:gdLst/>
              <a:ahLst/>
              <a:cxnLst/>
              <a:rect l="l" t="t" r="r" b="b"/>
              <a:pathLst>
                <a:path w="1536064" h="91439">
                  <a:moveTo>
                    <a:pt x="1535976" y="0"/>
                  </a:moveTo>
                  <a:lnTo>
                    <a:pt x="0" y="0"/>
                  </a:lnTo>
                  <a:lnTo>
                    <a:pt x="0" y="91376"/>
                  </a:lnTo>
                  <a:lnTo>
                    <a:pt x="1535976" y="91376"/>
                  </a:lnTo>
                  <a:lnTo>
                    <a:pt x="1535976" y="0"/>
                  </a:lnTo>
                  <a:close/>
                </a:path>
              </a:pathLst>
            </a:custGeom>
            <a:solidFill>
              <a:srgbClr val="4C4E52"/>
            </a:solidFill>
          </p:spPr>
          <p:txBody>
            <a:bodyPr wrap="square" lIns="0" tIns="0" rIns="0" bIns="0" rtlCol="0"/>
            <a:lstStyle/>
            <a:p>
              <a:endParaRPr/>
            </a:p>
          </p:txBody>
        </p:sp>
      </p:grpSp>
      <p:sp>
        <p:nvSpPr>
          <p:cNvPr id="8" name="object 8"/>
          <p:cNvSpPr txBox="1">
            <a:spLocks noGrp="1"/>
          </p:cNvSpPr>
          <p:nvPr>
            <p:ph type="ftr" sz="quarter" idx="5"/>
          </p:nvPr>
        </p:nvSpPr>
        <p:spPr>
          <a:prstGeom prst="rect">
            <a:avLst/>
          </a:prstGeom>
        </p:spPr>
        <p:txBody>
          <a:bodyPr vert="horz" wrap="square" lIns="0" tIns="0" rIns="0" bIns="0" rtlCol="0">
            <a:spAutoFit/>
          </a:bodyPr>
          <a:lstStyle/>
          <a:p>
            <a:pPr marL="12700">
              <a:lnSpc>
                <a:spcPts val="580"/>
              </a:lnSpc>
            </a:pPr>
            <a:r>
              <a:rPr spc="10" dirty="0"/>
              <a:t>KAUST</a:t>
            </a:r>
            <a:r>
              <a:rPr spc="190" dirty="0"/>
              <a:t> </a:t>
            </a:r>
            <a:r>
              <a:rPr spc="-10" dirty="0"/>
              <a:t>Academy</a:t>
            </a:r>
          </a:p>
        </p:txBody>
      </p:sp>
      <p:sp>
        <p:nvSpPr>
          <p:cNvPr id="9" name="object 9"/>
          <p:cNvSpPr txBox="1"/>
          <p:nvPr/>
        </p:nvSpPr>
        <p:spPr>
          <a:xfrm>
            <a:off x="2056358" y="3367039"/>
            <a:ext cx="495934" cy="89535"/>
          </a:xfrm>
          <a:prstGeom prst="rect">
            <a:avLst/>
          </a:prstGeom>
        </p:spPr>
        <p:txBody>
          <a:bodyPr vert="horz" wrap="square" lIns="0" tIns="0" rIns="0" bIns="0" rtlCol="0">
            <a:spAutoFit/>
          </a:bodyPr>
          <a:lstStyle/>
          <a:p>
            <a:pPr marL="12700">
              <a:lnSpc>
                <a:spcPts val="580"/>
              </a:lnSpc>
            </a:pPr>
            <a:r>
              <a:rPr sz="500" dirty="0">
                <a:solidFill>
                  <a:srgbClr val="FF0000"/>
                </a:solidFill>
                <a:latin typeface="Tahoma"/>
                <a:cs typeface="Tahoma"/>
                <a:hlinkClick r:id="rId3" action="ppaction://hlinksldjump"/>
              </a:rPr>
              <a:t>Computer</a:t>
            </a:r>
            <a:r>
              <a:rPr sz="500" spc="40" dirty="0">
                <a:solidFill>
                  <a:srgbClr val="FF0000"/>
                </a:solidFill>
                <a:latin typeface="Tahoma"/>
                <a:cs typeface="Tahoma"/>
                <a:hlinkClick r:id="rId3" action="ppaction://hlinksldjump"/>
              </a:rPr>
              <a:t> </a:t>
            </a:r>
            <a:r>
              <a:rPr sz="500" spc="-10" dirty="0">
                <a:solidFill>
                  <a:srgbClr val="FF0000"/>
                </a:solidFill>
                <a:latin typeface="Tahoma"/>
                <a:cs typeface="Tahoma"/>
                <a:hlinkClick r:id="rId3" action="ppaction://hlinksldjump"/>
              </a:rPr>
              <a:t>Vision</a:t>
            </a:r>
            <a:endParaRPr sz="500">
              <a:latin typeface="Tahoma"/>
              <a:cs typeface="Tahoma"/>
            </a:endParaRPr>
          </a:p>
        </p:txBody>
      </p:sp>
      <p:sp>
        <p:nvSpPr>
          <p:cNvPr id="10" name="object 10"/>
          <p:cNvSpPr txBox="1">
            <a:spLocks noGrp="1"/>
          </p:cNvSpPr>
          <p:nvPr>
            <p:ph type="dt" sz="half" idx="6"/>
          </p:nvPr>
        </p:nvSpPr>
        <p:spPr>
          <a:prstGeom prst="rect">
            <a:avLst/>
          </a:prstGeom>
        </p:spPr>
        <p:txBody>
          <a:bodyPr vert="horz" wrap="square" lIns="0" tIns="0" rIns="0" bIns="0" rtlCol="0">
            <a:spAutoFit/>
          </a:bodyPr>
          <a:lstStyle/>
          <a:p>
            <a:pPr marL="12700">
              <a:lnSpc>
                <a:spcPts val="580"/>
              </a:lnSpc>
            </a:pPr>
            <a:r>
              <a:rPr dirty="0"/>
              <a:t>November</a:t>
            </a:r>
            <a:r>
              <a:rPr spc="-10" dirty="0"/>
              <a:t> </a:t>
            </a:r>
            <a:r>
              <a:rPr dirty="0"/>
              <a:t>19,</a:t>
            </a:r>
            <a:r>
              <a:rPr spc="-10" dirty="0"/>
              <a:t> </a:t>
            </a:r>
            <a:r>
              <a:rPr spc="-20" dirty="0"/>
              <a:t>2023</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580"/>
              </a:lnSpc>
            </a:pPr>
            <a:fld id="{81D60167-4931-47E6-BA6A-407CBD079E47}" type="slidenum">
              <a:rPr dirty="0"/>
              <a:t>9</a:t>
            </a:fld>
            <a:r>
              <a:rPr spc="5" dirty="0"/>
              <a:t> </a:t>
            </a:r>
            <a:r>
              <a:rPr spc="75" dirty="0"/>
              <a:t>/</a:t>
            </a:r>
            <a:r>
              <a:rPr spc="10" dirty="0"/>
              <a:t> </a:t>
            </a:r>
            <a:r>
              <a:rPr spc="-25" dirty="0"/>
              <a:t>61</a:t>
            </a:r>
          </a:p>
        </p:txBody>
      </p:sp>
    </p:spTree>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421</TotalTime>
  <Words>2799</Words>
  <Application>Microsoft Office PowerPoint</Application>
  <PresentationFormat>Custom</PresentationFormat>
  <Paragraphs>773</Paragraphs>
  <Slides>85</Slides>
  <Notes>20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85</vt:i4>
      </vt:variant>
    </vt:vector>
  </HeadingPairs>
  <TitlesOfParts>
    <vt:vector size="100" baseType="lpstr">
      <vt:lpstr>Aptos</vt:lpstr>
      <vt:lpstr>Arial</vt:lpstr>
      <vt:lpstr>Arial MT</vt:lpstr>
      <vt:lpstr>Calibri</vt:lpstr>
      <vt:lpstr>Cambria Math</vt:lpstr>
      <vt:lpstr>Century</vt:lpstr>
      <vt:lpstr>Century Schoolbook</vt:lpstr>
      <vt:lpstr>Century Schoolbook Bold</vt:lpstr>
      <vt:lpstr>Google Sans</vt:lpstr>
      <vt:lpstr>Lucida Sans Unicode</vt:lpstr>
      <vt:lpstr>Tahoma</vt:lpstr>
      <vt:lpstr>Times New Roman</vt:lpstr>
      <vt:lpstr>Trebuchet MS</vt:lpstr>
      <vt:lpstr>Verdana</vt:lpstr>
      <vt:lpstr>Office Theme</vt:lpstr>
      <vt:lpstr>Computer Vision</vt:lpstr>
      <vt:lpstr>Computer Vision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represent an image?</vt:lpstr>
      <vt:lpstr>Fully-Connected Neural Networks</vt:lpstr>
      <vt:lpstr>Drawbacks of Fully-Connected Neural Networks</vt:lpstr>
      <vt:lpstr>Drawbacks of Fully-Connected Neural Networks (cont.)</vt:lpstr>
      <vt:lpstr>Drawbacks of Fully-Connected Neural Networks (cont.)</vt:lpstr>
      <vt:lpstr>Drawbacks of Fully-Connected Neural Networks (cont.)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Vertical edge detection</vt:lpstr>
      <vt:lpstr>Edge detection example</vt:lpstr>
      <vt:lpstr>Padding</vt:lpstr>
      <vt:lpstr>PowerPoint Presentation</vt:lpstr>
      <vt:lpstr>PowerPoint Presentation</vt:lpstr>
      <vt:lpstr>PowerPoint Presentation</vt:lpstr>
      <vt:lpstr>PowerPoint Presentation</vt:lpstr>
      <vt:lpstr>PowerPoint Presentation</vt:lpstr>
      <vt:lpstr>Convolutions on RGB images</vt:lpstr>
      <vt:lpstr>Multiple filters</vt:lpstr>
      <vt:lpstr>Example of a conv layer</vt:lpstr>
      <vt:lpstr>PowerPoint Presentation</vt:lpstr>
      <vt:lpstr>PowerPoint Presentation</vt:lpstr>
      <vt:lpstr>Activation</vt:lpstr>
      <vt:lpstr>Why convolutions</vt:lpstr>
      <vt:lpstr>PowerPoint Presentation</vt:lpstr>
      <vt:lpstr>PowerPoint Presentation</vt:lpstr>
      <vt:lpstr>Number of parameters</vt:lpstr>
      <vt:lpstr>Number of parameters</vt:lpstr>
      <vt:lpstr>Most Notable CNNs</vt:lpstr>
      <vt:lpstr>LeNet - 5</vt:lpstr>
      <vt:lpstr>AlexNet</vt:lpstr>
      <vt:lpstr>AlexNet</vt:lpstr>
      <vt:lpstr>VGGNet</vt:lpstr>
      <vt:lpstr>InceptionNet</vt:lpstr>
      <vt:lpstr>Inception network</vt:lpstr>
      <vt:lpstr>Inception network</vt:lpstr>
      <vt:lpstr>InceptionNet (cont.)</vt:lpstr>
      <vt:lpstr>Inception network</vt:lpstr>
      <vt:lpstr>ResNet</vt:lpstr>
      <vt:lpstr>ResNet</vt:lpstr>
      <vt:lpstr>ResNet</vt:lpstr>
      <vt:lpstr>ResNet</vt:lpstr>
      <vt:lpstr>ResNet</vt:lpstr>
      <vt:lpstr>ResNet</vt:lpstr>
      <vt:lpstr>ResNet</vt:lpstr>
      <vt:lpstr>ResNet</vt:lpstr>
      <vt:lpstr>ResNet</vt:lpstr>
      <vt:lpstr>Motivation for MobileNets</vt:lpstr>
      <vt:lpstr>Normal Convlution</vt:lpstr>
      <vt:lpstr>Depthwise separable convolution</vt:lpstr>
      <vt:lpstr>Depthwise convolution</vt:lpstr>
      <vt:lpstr>Pointwise convolution</vt:lpstr>
      <vt:lpstr>Depthwise separable convolution</vt:lpstr>
      <vt:lpstr>MobileNet</vt:lpstr>
      <vt:lpstr>ImageNet</vt:lpstr>
      <vt:lpstr>PowerPoint Presentation</vt:lpstr>
      <vt:lpstr>Transfer Learning</vt:lpstr>
      <vt:lpstr>When to fine-tune your model?</vt:lpstr>
      <vt:lpstr>PowerPoint Presentation</vt:lpstr>
      <vt:lpstr>Finetuning</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dc:title>
  <cp:lastModifiedBy>Muhammad Mubashar</cp:lastModifiedBy>
  <cp:revision>4</cp:revision>
  <dcterms:created xsi:type="dcterms:W3CDTF">2024-02-25T05:30:25Z</dcterms:created>
  <dcterms:modified xsi:type="dcterms:W3CDTF">2024-02-25T12:33:52Z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2023-11-19T00:00:00Z</vt:filetime>
  </property>
  <property fmtid="{D5CDD505-2E9C-101B-9397-08002B2CF9AE}" pid="3" name="Creator">
    <vt:lpwstr>LaTeX with Beamer class</vt:lpwstr>
  </property>
  <property fmtid="{D5CDD505-2E9C-101B-9397-08002B2CF9AE}" pid="4" name="LastSaved">
    <vt:filetime>2024-02-25T00:00:00Z</vt:filetime>
  </property>
  <property fmtid="{D5CDD505-2E9C-101B-9397-08002B2CF9AE}" pid="5" name="PTEX.Fullbanner">
    <vt:lpwstr>This is pdfTeX, Version 3.141592653-2.6-1.40.25 (TeX Live 2023) kpathsea version 6.3.5</vt:lpwstr>
  </property>
  <property fmtid="{D5CDD505-2E9C-101B-9397-08002B2CF9AE}" pid="6" name="Producer">
    <vt:lpwstr>pdfTeX-1.40.25</vt:lpwstr>
  </property>
</Properties>
</file>